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7F401-7F11-4487-8770-2E0C80189CEA}" type="datetimeFigureOut">
              <a:rPr lang="pl-PL" smtClean="0"/>
              <a:pPr/>
              <a:t>2020-02-28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957FD-D81D-4754-B97D-0A51B13F6EC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332656"/>
            <a:ext cx="9144000" cy="60016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96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Przykładowe prace wykonane techniką </a:t>
            </a:r>
            <a:r>
              <a:rPr lang="pl-PL" sz="9600" b="1" i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decupage</a:t>
            </a:r>
            <a:endParaRPr lang="pl-PL" sz="96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nalezione obrazy dla zapytania: prace wykonane technik&amp;aogon; decou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0"/>
            <a:ext cx="711903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Znalezione obrazy dla zapytania: prace wykonane technik&amp;aogon; decou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Znalezione obrazy dla zapytania: prace wykonane technik&amp;aogon; decou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-81104"/>
            <a:ext cx="4608512" cy="69391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Znalezione obrazy dla zapytania: prace wykonane technik&amp;aogon; decou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144000" cy="6377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Znalezione obrazy dla zapytania: prace wykonane technik&amp;aogon; decou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Znalezione obrazy dla zapytania: prace wykonane technik&amp;aogon; decou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Znalezione obrazy dla zapytania: prace wykonane technik&amp;aogon; decoup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14400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Pokaz na ekranie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f13</dc:creator>
  <cp:lastModifiedBy>f13</cp:lastModifiedBy>
  <cp:revision>3</cp:revision>
  <dcterms:created xsi:type="dcterms:W3CDTF">2020-02-28T11:06:51Z</dcterms:created>
  <dcterms:modified xsi:type="dcterms:W3CDTF">2020-02-28T11:27:47Z</dcterms:modified>
</cp:coreProperties>
</file>