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C58486-F519-471C-9C32-93DD8FE0F4BA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F0BC9B7-091C-4C77-9A9E-D0065503742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Warsztaty Zero </a:t>
            </a:r>
            <a:r>
              <a:rPr lang="pl-PL" dirty="0" smtClean="0"/>
              <a:t>Waste Recykling odzieżowy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Biblioteka Publiczna Gminy Kłodzko                       z/s w Ołdrzychowicach Kłodzkich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4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Ciepły szalik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882775"/>
            <a:ext cx="3057525" cy="4572000"/>
          </a:xfrm>
        </p:spPr>
      </p:pic>
    </p:spTree>
    <p:extLst>
      <p:ext uri="{BB962C8B-B14F-4D97-AF65-F5344CB8AC3E}">
        <p14:creationId xmlns:p14="http://schemas.microsoft.com/office/powerpoint/2010/main" val="347259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Osłonka na wazon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882775"/>
            <a:ext cx="3371850" cy="4572000"/>
          </a:xfrm>
        </p:spPr>
      </p:pic>
    </p:spTree>
    <p:extLst>
      <p:ext uri="{BB962C8B-B14F-4D97-AF65-F5344CB8AC3E}">
        <p14:creationId xmlns:p14="http://schemas.microsoft.com/office/powerpoint/2010/main" val="411411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Kapcie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44" y="1882775"/>
            <a:ext cx="3311112" cy="4572000"/>
          </a:xfrm>
        </p:spPr>
      </p:pic>
    </p:spTree>
    <p:extLst>
      <p:ext uri="{BB962C8B-B14F-4D97-AF65-F5344CB8AC3E}">
        <p14:creationId xmlns:p14="http://schemas.microsoft.com/office/powerpoint/2010/main" val="19556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Podkładki pod kubki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37" y="1882775"/>
            <a:ext cx="6161725" cy="4572000"/>
          </a:xfrm>
        </p:spPr>
      </p:pic>
    </p:spTree>
    <p:extLst>
      <p:ext uri="{BB962C8B-B14F-4D97-AF65-F5344CB8AC3E}">
        <p14:creationId xmlns:p14="http://schemas.microsoft.com/office/powerpoint/2010/main" val="252663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Maskotka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16832"/>
            <a:ext cx="6748333" cy="4502404"/>
          </a:xfrm>
        </p:spPr>
      </p:pic>
    </p:spTree>
    <p:extLst>
      <p:ext uri="{BB962C8B-B14F-4D97-AF65-F5344CB8AC3E}">
        <p14:creationId xmlns:p14="http://schemas.microsoft.com/office/powerpoint/2010/main" val="207886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Oryginalny koc z kilku swetrów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882775"/>
            <a:ext cx="3043237" cy="4572000"/>
          </a:xfrm>
        </p:spPr>
      </p:pic>
    </p:spTree>
    <p:extLst>
      <p:ext uri="{BB962C8B-B14F-4D97-AF65-F5344CB8AC3E}">
        <p14:creationId xmlns:p14="http://schemas.microsoft.com/office/powerpoint/2010/main" val="53230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Dekoracje na choinkę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13235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Licencja: CC BY 4.0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54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Zamiast wyrzucać stare swetry, użyj ich do wykonania nowych rzeczy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Oto nasze propozycje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757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Poszewka na poduszkę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00885"/>
            <a:ext cx="6477000" cy="4335780"/>
          </a:xfrm>
        </p:spPr>
      </p:pic>
    </p:spTree>
    <p:extLst>
      <p:ext uri="{BB962C8B-B14F-4D97-AF65-F5344CB8AC3E}">
        <p14:creationId xmlns:p14="http://schemas.microsoft.com/office/powerpoint/2010/main" val="10643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Ocieplacz na kubek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13" y="1882775"/>
            <a:ext cx="5671374" cy="4572000"/>
          </a:xfrm>
        </p:spPr>
      </p:pic>
    </p:spTree>
    <p:extLst>
      <p:ext uri="{BB962C8B-B14F-4D97-AF65-F5344CB8AC3E}">
        <p14:creationId xmlns:p14="http://schemas.microsoft.com/office/powerpoint/2010/main" val="364853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Abażur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4" y="1882775"/>
            <a:ext cx="6854572" cy="4572000"/>
          </a:xfrm>
        </p:spPr>
      </p:pic>
    </p:spTree>
    <p:extLst>
      <p:ext uri="{BB962C8B-B14F-4D97-AF65-F5344CB8AC3E}">
        <p14:creationId xmlns:p14="http://schemas.microsoft.com/office/powerpoint/2010/main" val="302169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Etui na telefon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72" y="1882775"/>
            <a:ext cx="4135855" cy="4572000"/>
          </a:xfrm>
        </p:spPr>
      </p:pic>
    </p:spTree>
    <p:extLst>
      <p:ext uri="{BB962C8B-B14F-4D97-AF65-F5344CB8AC3E}">
        <p14:creationId xmlns:p14="http://schemas.microsoft.com/office/powerpoint/2010/main" val="427843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Rękawiczki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1210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Stylowa torba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70" y="1997075"/>
            <a:ext cx="4213860" cy="4343400"/>
          </a:xfrm>
        </p:spPr>
      </p:pic>
    </p:spTree>
    <p:extLst>
      <p:ext uri="{BB962C8B-B14F-4D97-AF65-F5344CB8AC3E}">
        <p14:creationId xmlns:p14="http://schemas.microsoft.com/office/powerpoint/2010/main" val="9174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Dywanik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907720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</TotalTime>
  <Words>76</Words>
  <Application>Microsoft Office PowerPoint</Application>
  <PresentationFormat>Pokaz na ekranie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Warsztaty Zero Waste Recykling odzieżowy</vt:lpstr>
      <vt:lpstr>Zamiast wyrzucać stare swetry, użyj ich do wykonania nowych rzeczy</vt:lpstr>
      <vt:lpstr>    Poszewka na poduszkę </vt:lpstr>
      <vt:lpstr>      Ocieplacz na kubek</vt:lpstr>
      <vt:lpstr>Abażur </vt:lpstr>
      <vt:lpstr>           Etui na telefon</vt:lpstr>
      <vt:lpstr>               Rękawiczki </vt:lpstr>
      <vt:lpstr>            Stylowa torba</vt:lpstr>
      <vt:lpstr>                Dywanik </vt:lpstr>
      <vt:lpstr>             Ciepły szalik</vt:lpstr>
      <vt:lpstr>       Osłonka na wazon</vt:lpstr>
      <vt:lpstr>                 Kapcie </vt:lpstr>
      <vt:lpstr>     Podkładki pod kubki </vt:lpstr>
      <vt:lpstr>               Maskotka </vt:lpstr>
      <vt:lpstr>Oryginalny koc z kilku swetrów</vt:lpstr>
      <vt:lpstr>    Dekoracje na choinkę</vt:lpstr>
      <vt:lpstr>Licencja: CC BY 4.0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Zero Waste</dc:title>
  <dc:creator>Biblioteka</dc:creator>
  <cp:lastModifiedBy>Biblioteka</cp:lastModifiedBy>
  <cp:revision>4</cp:revision>
  <dcterms:created xsi:type="dcterms:W3CDTF">2021-03-04T13:37:01Z</dcterms:created>
  <dcterms:modified xsi:type="dcterms:W3CDTF">2021-03-05T10:06:46Z</dcterms:modified>
</cp:coreProperties>
</file>