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5520" y="-144360"/>
            <a:ext cx="302400" cy="30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CustomShape 2"/>
          <p:cNvSpPr/>
          <p:nvPr/>
        </p:nvSpPr>
        <p:spPr>
          <a:xfrm>
            <a:off x="307800" y="7920"/>
            <a:ext cx="302400" cy="30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CustomShape 3"/>
          <p:cNvSpPr/>
          <p:nvPr/>
        </p:nvSpPr>
        <p:spPr>
          <a:xfrm>
            <a:off x="306720" y="1134736"/>
            <a:ext cx="8318406" cy="43075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pl-PL" sz="8800" b="1" spc="-1" dirty="0" smtClean="0">
                <a:solidFill>
                  <a:srgbClr val="000000"/>
                </a:solidFill>
                <a:latin typeface="Calibri"/>
              </a:rPr>
              <a:t>Spacer </a:t>
            </a:r>
            <a:br>
              <a:rPr lang="pl-PL" sz="8800" b="1" spc="-1" dirty="0" smtClean="0">
                <a:solidFill>
                  <a:srgbClr val="000000"/>
                </a:solidFill>
                <a:latin typeface="Calibri"/>
              </a:rPr>
            </a:br>
            <a:r>
              <a:rPr lang="pl-PL" sz="8800" b="1" spc="-1" dirty="0" smtClean="0">
                <a:solidFill>
                  <a:srgbClr val="000000"/>
                </a:solidFill>
                <a:latin typeface="Calibri"/>
              </a:rPr>
              <a:t>po dawnych Siedlcach</a:t>
            </a:r>
            <a:endParaRPr lang="pl-PL" sz="8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5382360"/>
            <a:ext cx="670464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Dzisiejsza Henryka Sienkiewicza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105" name="Picture 2"/>
          <p:cNvPicPr/>
          <p:nvPr/>
        </p:nvPicPr>
        <p:blipFill>
          <a:blip r:embed="rId2"/>
          <a:stretch/>
        </p:blipFill>
        <p:spPr>
          <a:xfrm>
            <a:off x="509400" y="260640"/>
            <a:ext cx="812232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457200" y="5382360"/>
            <a:ext cx="713664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Specjalnie dla absolwentów Prusa.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108" name="Picture 2"/>
          <p:cNvPicPr/>
          <p:nvPr/>
        </p:nvPicPr>
        <p:blipFill>
          <a:blip r:embed="rId2"/>
          <a:stretch/>
        </p:blipFill>
        <p:spPr>
          <a:xfrm>
            <a:off x="655560" y="260640"/>
            <a:ext cx="783000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57200" y="5526360"/>
            <a:ext cx="720864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Tutaj niewiele się zmieniło.</a:t>
            </a:r>
            <a:endParaRPr lang="pl-PL" sz="4400" b="0" strike="noStrike" spc="-1">
              <a:latin typeface="Arial"/>
            </a:endParaRPr>
          </a:p>
        </p:txBody>
      </p:sp>
      <p:pic>
        <p:nvPicPr>
          <p:cNvPr id="111" name="Picture 2"/>
          <p:cNvPicPr/>
          <p:nvPr/>
        </p:nvPicPr>
        <p:blipFill>
          <a:blip r:embed="rId2"/>
          <a:stretch/>
        </p:blipFill>
        <p:spPr>
          <a:xfrm>
            <a:off x="677160" y="314640"/>
            <a:ext cx="3100320" cy="4983840"/>
          </a:xfrm>
          <a:prstGeom prst="rect">
            <a:avLst/>
          </a:prstGeom>
          <a:ln>
            <a:noFill/>
          </a:ln>
        </p:spPr>
      </p:pic>
      <p:pic>
        <p:nvPicPr>
          <p:cNvPr id="112" name="Picture 3"/>
          <p:cNvPicPr/>
          <p:nvPr/>
        </p:nvPicPr>
        <p:blipFill>
          <a:blip r:embed="rId3"/>
          <a:stretch/>
        </p:blipFill>
        <p:spPr>
          <a:xfrm>
            <a:off x="4716000" y="362160"/>
            <a:ext cx="3137040" cy="5008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395640" y="5454360"/>
            <a:ext cx="791820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800" b="0" strike="noStrike" spc="-1">
                <a:solidFill>
                  <a:srgbClr val="000000"/>
                </a:solidFill>
                <a:latin typeface="Calibri"/>
                <a:ea typeface="DejaVu Sans"/>
              </a:rPr>
              <a:t>Nie szukaj tu kościoła garnizonowego!</a:t>
            </a:r>
            <a:endParaRPr lang="pl-PL" sz="3800" b="0" strike="noStrike" spc="-1">
              <a:latin typeface="Arial"/>
            </a:endParaRPr>
          </a:p>
        </p:txBody>
      </p:sp>
      <p:pic>
        <p:nvPicPr>
          <p:cNvPr id="115" name="Picture 2"/>
          <p:cNvPicPr/>
          <p:nvPr/>
        </p:nvPicPr>
        <p:blipFill>
          <a:blip r:embed="rId2"/>
          <a:stretch/>
        </p:blipFill>
        <p:spPr>
          <a:xfrm>
            <a:off x="710640" y="260640"/>
            <a:ext cx="772020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5382360"/>
            <a:ext cx="822708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Jeśli przypadkiem dziś jest upalnie...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118" name="Picture 2"/>
          <p:cNvPicPr/>
          <p:nvPr/>
        </p:nvPicPr>
        <p:blipFill>
          <a:blip r:embed="rId2"/>
          <a:stretch/>
        </p:blipFill>
        <p:spPr>
          <a:xfrm>
            <a:off x="641520" y="260640"/>
            <a:ext cx="785844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5310360"/>
            <a:ext cx="670464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 na koniec lokalny akcent.</a:t>
            </a:r>
            <a:endParaRPr lang="pl-PL" sz="4400" b="0" strike="noStrike" spc="-1">
              <a:latin typeface="Arial"/>
            </a:endParaRPr>
          </a:p>
        </p:txBody>
      </p:sp>
      <p:pic>
        <p:nvPicPr>
          <p:cNvPr id="121" name="Picture 2"/>
          <p:cNvPicPr/>
          <p:nvPr/>
        </p:nvPicPr>
        <p:blipFill>
          <a:blip r:embed="rId2"/>
          <a:stretch/>
        </p:blipFill>
        <p:spPr>
          <a:xfrm>
            <a:off x="519120" y="260640"/>
            <a:ext cx="810324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7200" y="5310360"/>
            <a:ext cx="670464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1080000" y="3965760"/>
            <a:ext cx="7055640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Pocztówki pochodzą z kolekcji Anny i Marcina Mielczarków.</a:t>
            </a: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Autor prezentacji: Anna Mielczarek</a:t>
            </a:r>
          </a:p>
        </p:txBody>
      </p:sp>
      <p:sp>
        <p:nvSpPr>
          <p:cNvPr id="126" name="CustomShape 3"/>
          <p:cNvSpPr/>
          <p:nvPr/>
        </p:nvSpPr>
        <p:spPr>
          <a:xfrm>
            <a:off x="1152000" y="792000"/>
            <a:ext cx="7344000" cy="1445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000" b="0" strike="noStrike" spc="-1" dirty="0">
                <a:latin typeface="Arial"/>
              </a:rPr>
              <a:t>Wykorzystane materiały:</a:t>
            </a:r>
          </a:p>
          <a:p>
            <a:pPr>
              <a:lnSpc>
                <a:spcPct val="100000"/>
              </a:lnSpc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600" b="0" strike="noStrike" spc="-1" dirty="0">
                <a:latin typeface="Arial"/>
              </a:rPr>
              <a:t>1. Pocztówki Adolfa </a:t>
            </a:r>
            <a:r>
              <a:rPr lang="pl-PL" sz="1600" b="0" strike="noStrike" spc="-1" dirty="0" err="1">
                <a:latin typeface="Arial"/>
              </a:rPr>
              <a:t>Gancwola</a:t>
            </a:r>
            <a:r>
              <a:rPr lang="pl-PL" sz="1600" b="0" strike="noStrike" spc="-1" dirty="0">
                <a:latin typeface="Arial"/>
              </a:rPr>
              <a:t> [domena publiczna][ slajdy: 1,3-5, 7, 9,12,13]</a:t>
            </a:r>
          </a:p>
          <a:p>
            <a:pPr>
              <a:lnSpc>
                <a:spcPct val="100000"/>
              </a:lnSpc>
            </a:pPr>
            <a:r>
              <a:rPr lang="pl-PL" sz="1600" b="0" strike="noStrike" spc="-1" dirty="0">
                <a:latin typeface="Arial"/>
              </a:rPr>
              <a:t>2. Pocztówki B. Sadowskiego z fot. Adolfa </a:t>
            </a:r>
            <a:r>
              <a:rPr lang="pl-PL" sz="1600" b="0" strike="noStrike" spc="-1" dirty="0" err="1">
                <a:latin typeface="Arial"/>
              </a:rPr>
              <a:t>Gancwola</a:t>
            </a:r>
            <a:r>
              <a:rPr lang="pl-PL" sz="1600" b="0" strike="noStrike" spc="-1" dirty="0">
                <a:latin typeface="Arial"/>
              </a:rPr>
              <a:t> [domena publiczna] 	[slajdy: 2, 6, 8, 10, 11,14</a:t>
            </a:r>
            <a:r>
              <a:rPr lang="pl-PL" sz="1600" b="0" strike="noStrike" spc="-1" dirty="0" smtClean="0">
                <a:latin typeface="Arial"/>
              </a:rPr>
              <a:t>]</a:t>
            </a:r>
            <a:endParaRPr lang="pl-PL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95640" y="5454360"/>
            <a:ext cx="719820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Jeśli już dotarłeś do Siedlec…</a:t>
            </a:r>
            <a:endParaRPr lang="pl-PL" sz="4400" b="0" strike="noStrike" spc="-1">
              <a:latin typeface="Arial"/>
            </a:endParaRPr>
          </a:p>
        </p:txBody>
      </p:sp>
      <p:pic>
        <p:nvPicPr>
          <p:cNvPr id="81" name="Picture 2"/>
          <p:cNvPicPr/>
          <p:nvPr/>
        </p:nvPicPr>
        <p:blipFill>
          <a:blip r:embed="rId2"/>
          <a:stretch/>
        </p:blipFill>
        <p:spPr>
          <a:xfrm>
            <a:off x="706680" y="284760"/>
            <a:ext cx="7728480" cy="49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251640" y="5445360"/>
            <a:ext cx="662220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Popatrz na miasto z góry…</a:t>
            </a:r>
            <a:endParaRPr lang="pl-PL" sz="4400" b="0" strike="noStrike" spc="-1">
              <a:latin typeface="Arial"/>
            </a:endParaRPr>
          </a:p>
        </p:txBody>
      </p:sp>
      <p:pic>
        <p:nvPicPr>
          <p:cNvPr id="84" name="Picture 2"/>
          <p:cNvPicPr/>
          <p:nvPr/>
        </p:nvPicPr>
        <p:blipFill>
          <a:blip r:embed="rId2"/>
          <a:stretch/>
        </p:blipFill>
        <p:spPr>
          <a:xfrm>
            <a:off x="664920" y="260640"/>
            <a:ext cx="781164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5526360"/>
            <a:ext cx="822708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Wstąp do Cukierni Fałdowskiego.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87" name="Picture 2"/>
          <p:cNvPicPr/>
          <p:nvPr/>
        </p:nvPicPr>
        <p:blipFill>
          <a:blip r:embed="rId2"/>
          <a:stretch/>
        </p:blipFill>
        <p:spPr>
          <a:xfrm>
            <a:off x="666720" y="444960"/>
            <a:ext cx="7808040" cy="485352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79640" y="5085360"/>
            <a:ext cx="7630200" cy="146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Obecnie, to ulica Kazimierza Pułaskiego.</a:t>
            </a:r>
            <a:endParaRPr lang="pl-PL" sz="3600" b="0" strike="noStrike" spc="-1">
              <a:latin typeface="Arial"/>
            </a:endParaRPr>
          </a:p>
        </p:txBody>
      </p:sp>
      <p:pic>
        <p:nvPicPr>
          <p:cNvPr id="90" name="Picture 2"/>
          <p:cNvPicPr/>
          <p:nvPr/>
        </p:nvPicPr>
        <p:blipFill>
          <a:blip r:embed="rId2"/>
          <a:stretch/>
        </p:blipFill>
        <p:spPr>
          <a:xfrm>
            <a:off x="895680" y="280800"/>
            <a:ext cx="7350120" cy="473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199" y="5382360"/>
            <a:ext cx="7485961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Kiedyś były dwa </a:t>
            </a:r>
            <a:r>
              <a:rPr lang="pl-PL" sz="3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ratusze (</a:t>
            </a:r>
            <a:r>
              <a:rPr lang="pl-PL" sz="38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ul.Morska</a:t>
            </a:r>
            <a:r>
              <a:rPr lang="pl-PL" sz="3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pl-PL" sz="3800" b="0" strike="noStrike" spc="-1" dirty="0">
              <a:latin typeface="Arial"/>
            </a:endParaRPr>
          </a:p>
        </p:txBody>
      </p:sp>
      <p:pic>
        <p:nvPicPr>
          <p:cNvPr id="93" name="Picture 2"/>
          <p:cNvPicPr/>
          <p:nvPr/>
        </p:nvPicPr>
        <p:blipFill>
          <a:blip r:embed="rId2"/>
          <a:stretch/>
        </p:blipFill>
        <p:spPr>
          <a:xfrm>
            <a:off x="588960" y="260640"/>
            <a:ext cx="796392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57200" y="5454360"/>
            <a:ext cx="512028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Odpocznij na skwerze.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96" name="Picture 3"/>
          <p:cNvPicPr/>
          <p:nvPr/>
        </p:nvPicPr>
        <p:blipFill>
          <a:blip r:embed="rId2"/>
          <a:stretch/>
        </p:blipFill>
        <p:spPr>
          <a:xfrm>
            <a:off x="771120" y="260640"/>
            <a:ext cx="759888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5310360"/>
            <a:ext cx="569628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Podziwiaj dzwonnicę i…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99" name="Picture 2"/>
          <p:cNvPicPr/>
          <p:nvPr/>
        </p:nvPicPr>
        <p:blipFill>
          <a:blip r:embed="rId2"/>
          <a:stretch/>
        </p:blipFill>
        <p:spPr>
          <a:xfrm>
            <a:off x="667800" y="260640"/>
            <a:ext cx="780588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57200" y="5382360"/>
            <a:ext cx="512028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widok z dzwonnicy.</a:t>
            </a:r>
            <a:endParaRPr lang="pl-PL" sz="4400" b="0" strike="noStrike" spc="-1">
              <a:latin typeface="Arial"/>
            </a:endParaRPr>
          </a:p>
        </p:txBody>
      </p:sp>
      <p:pic>
        <p:nvPicPr>
          <p:cNvPr id="102" name="Picture 2"/>
          <p:cNvPicPr/>
          <p:nvPr/>
        </p:nvPicPr>
        <p:blipFill>
          <a:blip r:embed="rId2"/>
          <a:stretch/>
        </p:blipFill>
        <p:spPr>
          <a:xfrm>
            <a:off x="510120" y="260640"/>
            <a:ext cx="8121600" cy="49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124</Words>
  <Application>Microsoft Office PowerPoint</Application>
  <PresentationFormat>Pokaz na ekranie (4:3)</PresentationFormat>
  <Paragraphs>22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DejaVu Sans</vt:lpstr>
      <vt:lpstr>Symbol</vt:lpstr>
      <vt:lpstr>Wingdings</vt:lpstr>
      <vt:lpstr>Office Theme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Bibliotekarz</dc:creator>
  <dc:description/>
  <cp:lastModifiedBy>Soren Loresson</cp:lastModifiedBy>
  <cp:revision>25</cp:revision>
  <dcterms:created xsi:type="dcterms:W3CDTF">2018-06-06T09:09:17Z</dcterms:created>
  <dcterms:modified xsi:type="dcterms:W3CDTF">2020-03-08T14:09:10Z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