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JavaScript</c:v>
                </c:pt>
                <c:pt idx="1">
                  <c:v>HTML</c:v>
                </c:pt>
                <c:pt idx="2">
                  <c:v>CSS</c:v>
                </c:pt>
                <c:pt idx="3">
                  <c:v>SQL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0.69799999999999995</c:v>
                </c:pt>
                <c:pt idx="1">
                  <c:v>0.68500000000000005</c:v>
                </c:pt>
                <c:pt idx="2">
                  <c:v>0.65100000000000002</c:v>
                </c:pt>
                <c:pt idx="3">
                  <c:v>0.56999999999999995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1125840"/>
        <c:axId val="1041249696"/>
      </c:barChart>
      <c:catAx>
        <c:axId val="104112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1249696"/>
        <c:crosses val="autoZero"/>
        <c:auto val="1"/>
        <c:lblAlgn val="ctr"/>
        <c:lblOffset val="100"/>
        <c:noMultiLvlLbl val="0"/>
      </c:catAx>
      <c:valAx>
        <c:axId val="104124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4112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tyweb.pl/hello-world-czyli-krotka-historia-jezykow-programowani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Programowanie</a:t>
            </a:r>
            <a:br>
              <a:rPr lang="pl-PL" dirty="0" smtClean="0"/>
            </a:br>
            <a:r>
              <a:rPr lang="pl-PL" dirty="0" smtClean="0"/>
              <a:t>Po co? </a:t>
            </a:r>
            <a:br>
              <a:rPr lang="pl-PL" dirty="0" smtClean="0"/>
            </a:br>
            <a:r>
              <a:rPr lang="pl-PL" dirty="0" smtClean="0"/>
              <a:t>na co?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mtClean="0"/>
              <a:t>i </a:t>
            </a:r>
            <a:r>
              <a:rPr lang="pl-PL" smtClean="0"/>
              <a:t>dlaczego?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 prezentacji: Mateusz Krasicki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634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JEZYKI PROGRAMOWANIA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effectLst/>
              </a:rPr>
              <a:t>PHP powstał do tworzenia stron internetowych i projektowania aplikacji </a:t>
            </a:r>
            <a:r>
              <a:rPr lang="pl-PL" dirty="0" smtClean="0">
                <a:effectLst/>
              </a:rPr>
              <a:t>webowych.</a:t>
            </a:r>
          </a:p>
          <a:p>
            <a:endParaRPr lang="pl-PL" dirty="0">
              <a:effectLst/>
            </a:endParaRPr>
          </a:p>
          <a:p>
            <a:r>
              <a:rPr lang="pl-PL" dirty="0">
                <a:effectLst/>
              </a:rPr>
              <a:t>Dziś PHP jest jednym z dominujących języków programowania i obejmuje około 75% domen internetowych. Tworzy się w nim m.in. systemy zarządzania treścią, systemy forów dyskusyjnych czy aplikacje pocztowe. </a:t>
            </a:r>
            <a:endParaRPr lang="pl-PL" dirty="0" smtClean="0">
              <a:effectLst/>
            </a:endParaRPr>
          </a:p>
          <a:p>
            <a:r>
              <a:rPr lang="pl-PL" dirty="0" smtClean="0">
                <a:effectLst/>
              </a:rPr>
              <a:t>W </a:t>
            </a:r>
            <a:r>
              <a:rPr lang="pl-PL" dirty="0">
                <a:effectLst/>
              </a:rPr>
              <a:t>języku PHP napisany został m.in. Facebook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5" y="2320509"/>
            <a:ext cx="5753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JEZYKI PROGRAMOWANIA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>
                <a:effectLst/>
              </a:rPr>
              <a:t>Wbrew pozorom Java i JavaScript nie są ze sobą spokrewnione. Łączy je jedynie nazwa oraz rok powstania. </a:t>
            </a:r>
            <a:endParaRPr lang="pl-PL" sz="2400" dirty="0" smtClean="0">
              <a:effectLst/>
            </a:endParaRPr>
          </a:p>
          <a:p>
            <a:endParaRPr lang="pl-PL" sz="2400" dirty="0">
              <a:effectLst/>
            </a:endParaRPr>
          </a:p>
          <a:p>
            <a:r>
              <a:rPr lang="pl-PL" sz="2400" dirty="0">
                <a:effectLst/>
              </a:rPr>
              <a:t>Najbardziej popularną maszyną wirtualną jest przeglądarka, ale interpretery </a:t>
            </a:r>
            <a:r>
              <a:rPr lang="pl-PL" sz="2400" dirty="0" err="1">
                <a:effectLst/>
              </a:rPr>
              <a:t>JavaScriptu</a:t>
            </a:r>
            <a:r>
              <a:rPr lang="pl-PL" sz="2400" dirty="0">
                <a:effectLst/>
              </a:rPr>
              <a:t> można znaleźć np. w programach Adobe </a:t>
            </a:r>
            <a:r>
              <a:rPr lang="pl-PL" sz="2400" dirty="0" err="1">
                <a:effectLst/>
              </a:rPr>
              <a:t>Acrobat</a:t>
            </a:r>
            <a:r>
              <a:rPr lang="pl-PL" sz="2400" dirty="0">
                <a:effectLst/>
              </a:rPr>
              <a:t> czy w Photoshopie</a:t>
            </a:r>
            <a:endParaRPr lang="pl-PL" sz="2400" dirty="0"/>
          </a:p>
        </p:txBody>
      </p:sp>
      <p:pic>
        <p:nvPicPr>
          <p:cNvPr id="4098" name="Picture 2" descr="Javascript, Ikona, Skrypt Internetowej, Kod, RozwÃ³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3" y="2302953"/>
            <a:ext cx="4839180" cy="37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JEZYKI PROGRAMOWANIA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06" y="1720242"/>
            <a:ext cx="8379125" cy="2788678"/>
          </a:xfrm>
          <a:prstGeom prst="rect">
            <a:avLst/>
          </a:prstGeo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621977" y="3856007"/>
            <a:ext cx="5094154" cy="2737450"/>
          </a:xfrm>
        </p:spPr>
        <p:txBody>
          <a:bodyPr>
            <a:normAutofit/>
          </a:bodyPr>
          <a:lstStyle/>
          <a:p>
            <a:r>
              <a:rPr lang="pl-PL" sz="2400" dirty="0" smtClean="0">
                <a:effectLst/>
              </a:rPr>
              <a:t>SQL - strukturalny </a:t>
            </a:r>
            <a:r>
              <a:rPr lang="pl-PL" sz="2400" dirty="0">
                <a:effectLst/>
              </a:rPr>
              <a:t>język zapytań używany do tworzenia, modyfikowania baz danych oraz do umieszczania i pobierania danych z baz danych.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187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JEZYKI PROGRAMOWANIA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effectLst/>
              </a:rPr>
              <a:t>CSS -  język służący do opisu formy prezentacji (wyświetlania) stron WWW. CSS został opracowany przez organizację W3C w 1996 r.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2484407"/>
            <a:ext cx="4317348" cy="33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JEZYKI PROGRAMOWANIA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0675" y="2457452"/>
            <a:ext cx="5094154" cy="3702881"/>
          </a:xfrm>
        </p:spPr>
        <p:txBody>
          <a:bodyPr>
            <a:normAutofit fontScale="92500" lnSpcReduction="20000"/>
          </a:bodyPr>
          <a:lstStyle/>
          <a:p>
            <a:r>
              <a:rPr lang="pl-PL" sz="2400" dirty="0" smtClean="0">
                <a:effectLst/>
              </a:rPr>
              <a:t>HTML  pozwala </a:t>
            </a:r>
            <a:r>
              <a:rPr lang="pl-PL" sz="2400" dirty="0">
                <a:effectLst/>
              </a:rPr>
              <a:t>opisać strukturę informacji zawartych wewnątrz strony internetowej, nadając znaczenie poszczególnym fragmentom tekstu – formując hiperłącza, akapity, nagłówki, listy – oraz osadza w tekście dokumentu obiekty plikowe np. multimedia bądź elementy baz danych np. interaktywne formularze danych.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2" y="2639682"/>
            <a:ext cx="4721748" cy="33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01651" y="2930105"/>
            <a:ext cx="10353761" cy="1326321"/>
          </a:xfrm>
        </p:spPr>
        <p:txBody>
          <a:bodyPr>
            <a:noAutofit/>
          </a:bodyPr>
          <a:lstStyle/>
          <a:p>
            <a:r>
              <a:rPr lang="pl-PL" sz="6000" b="0" dirty="0">
                <a:effectLst/>
              </a:rPr>
              <a:t>tylko wyobraźnia i czas ograniczają możliwości </a:t>
            </a:r>
            <a:r>
              <a:rPr lang="pl-PL" sz="6000" b="0" dirty="0" smtClean="0">
                <a:effectLst/>
              </a:rPr>
              <a:t>programistów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1161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GDZIE SPOTKAMY PROGRAMOWANIE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NAJŁATWIEJ POWIEDZIĘĆ </a:t>
            </a:r>
            <a:r>
              <a:rPr lang="pl-PL" sz="2800" dirty="0" smtClean="0">
                <a:solidFill>
                  <a:srgbClr val="FFFF00"/>
                </a:solidFill>
              </a:rPr>
              <a:t>WSZĘDZIE!</a:t>
            </a:r>
          </a:p>
          <a:p>
            <a:endParaRPr lang="pl-PL" sz="2800" dirty="0">
              <a:solidFill>
                <a:srgbClr val="FFFF00"/>
              </a:solidFill>
            </a:endParaRPr>
          </a:p>
          <a:p>
            <a:r>
              <a:rPr lang="pl-PL" sz="2800" dirty="0" smtClean="0"/>
              <a:t>CODZIENNIE KORZYSTAMY Z NOWYCH TECHNOLOGII, UŻYWAMY KOMPUTER, KORZYSTAMY Z SMARTPHONA. UŻYWAMY APLIKACJI, KTÓRE BY NAM SŁUŻYĆ ZOSTAŁY PRZEZ KOGOŚ NAPISANE!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370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APLIKACJE, A PROGRAMOWANIE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4" y="2389362"/>
            <a:ext cx="10353762" cy="262258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KAŻDA APLIKACJA NAPISANA JEST W JAKIMŚ JĘZYKU PRORAMOWANIA, A DODATKOWO KAŻDE URZĄDZENIE MA SWÓJ WŁASNY PROGRAM</a:t>
            </a:r>
            <a:r>
              <a:rPr lang="pl-PL" sz="2400" dirty="0"/>
              <a:t>, KTÓRY </a:t>
            </a:r>
            <a:r>
              <a:rPr lang="pl-PL" sz="2400" dirty="0" smtClean="0"/>
              <a:t>PRZETŁUMACZY KOMENDY APLIKACJI NA SPECJALNY ZERO-JEDYNKOWY KOD WYKONYWANY PRZEZ KOMPUTER, SMARTFON LUB INNE URZĄDZENIE*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86596" y="6139421"/>
            <a:ext cx="10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* materiał pochodzi ze </a:t>
            </a:r>
            <a:r>
              <a:rPr lang="pl-PL" dirty="0"/>
              <a:t>strony antyweb.pl - https://antyweb.pl/hello-world-czyli-krotka-historia-jezykow-programowania/</a:t>
            </a:r>
          </a:p>
        </p:txBody>
      </p:sp>
    </p:spTree>
    <p:extLst>
      <p:ext uri="{BB962C8B-B14F-4D97-AF65-F5344CB8AC3E}">
        <p14:creationId xmlns:p14="http://schemas.microsoft.com/office/powerpoint/2010/main" val="41027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języki programowania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OBECNIE JEST OKOŁO 2,5 TYS. JĘZYKÓW PROGRAMOWANIA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Chmura, Programista, JÄzyk Programowania, Programowanie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26" y="2772847"/>
            <a:ext cx="4445060" cy="38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popularne języki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3795" y="5822830"/>
            <a:ext cx="5106004" cy="32205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dirty="0" smtClean="0"/>
              <a:t>* materiał </a:t>
            </a:r>
            <a:r>
              <a:rPr lang="pl-PL" dirty="0"/>
              <a:t>ze strony: https://teamquest.pl/blog/560_najpopularniejsze-jezyki-programowania-2018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16" y="523336"/>
            <a:ext cx="4886455" cy="5771071"/>
          </a:xfrm>
          <a:prstGeom prst="rect">
            <a:avLst/>
          </a:prstGeom>
        </p:spPr>
      </p:pic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915432573"/>
              </p:ext>
            </p:extLst>
          </p:nvPr>
        </p:nvGraphicFramePr>
        <p:xfrm>
          <a:off x="499765" y="1637980"/>
          <a:ext cx="6295366" cy="3714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23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programowania - początki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taśma dziur</a:t>
            </a:r>
            <a:r>
              <a:rPr lang="pl-PL" dirty="0" smtClean="0">
                <a:effectLst/>
              </a:rPr>
              <a:t>kowana znana od </a:t>
            </a:r>
            <a:r>
              <a:rPr lang="pl-PL" dirty="0">
                <a:effectLst/>
              </a:rPr>
              <a:t>połowy XIX wieku, używano jako papierowy nośnik do zapisywania danych. </a:t>
            </a:r>
          </a:p>
          <a:p>
            <a:r>
              <a:rPr lang="pl-PL" dirty="0"/>
              <a:t>Za ich wynalazcę uważa się Josepha Jacquarda, a początkowo służyły do uzyskania tkaniny o powtarzalnym wzorze tkanej na krośnie. Dopiero Herman </a:t>
            </a:r>
            <a:r>
              <a:rPr lang="pl-PL" dirty="0" err="1"/>
              <a:t>Hollerith</a:t>
            </a:r>
            <a:r>
              <a:rPr lang="pl-PL" dirty="0"/>
              <a:t> na ich podstawie stworzył wzór karty na której zaczęto przechowywać dane.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86596" y="6139421"/>
            <a:ext cx="1068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* materiał pochodzi </a:t>
            </a:r>
            <a:r>
              <a:rPr lang="pl-PL" dirty="0"/>
              <a:t>ze strony: https://pl.wikipedia.org/wiki/Ta%C5%9Bma_dziurkowana</a:t>
            </a:r>
          </a:p>
        </p:txBody>
      </p:sp>
      <p:pic>
        <p:nvPicPr>
          <p:cNvPr id="1026" name="Picture 2" descr="Znalezione obrazy dla zapytania taÅmy perforow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60" y="2372265"/>
            <a:ext cx="4385095" cy="32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programowania - początki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51041" y="1836352"/>
            <a:ext cx="5094154" cy="3702881"/>
          </a:xfrm>
        </p:spPr>
        <p:txBody>
          <a:bodyPr/>
          <a:lstStyle/>
          <a:p>
            <a:r>
              <a:rPr lang="pl-PL" dirty="0">
                <a:effectLst/>
              </a:rPr>
              <a:t>Pierwszym językiem programowania jest Fortran, stworzony w latach 1954 – 1957 przez pracownika IBM, Johna </a:t>
            </a:r>
            <a:r>
              <a:rPr lang="pl-PL" dirty="0" err="1">
                <a:effectLst/>
              </a:rPr>
              <a:t>Backusa</a:t>
            </a:r>
            <a:r>
              <a:rPr lang="pl-PL" dirty="0">
                <a:effectLst/>
              </a:rPr>
              <a:t> i jego </a:t>
            </a:r>
            <a:r>
              <a:rPr lang="pl-PL" dirty="0" smtClean="0">
                <a:effectLst/>
              </a:rPr>
              <a:t>zespół.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75" y="2411443"/>
            <a:ext cx="5715000" cy="25527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86596" y="5805057"/>
            <a:ext cx="1068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materiał pochodzi </a:t>
            </a:r>
            <a:r>
              <a:rPr lang="pl-PL" dirty="0"/>
              <a:t>ze stron: </a:t>
            </a:r>
            <a:r>
              <a:rPr lang="pl-PL" dirty="0">
                <a:hlinkClick r:id="rId3"/>
              </a:rPr>
              <a:t>https://antyweb.pl/hello-world-czyli-krotka-historia-jezykow-programowania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https://pl.wikipedia.org/wiki/Fortran#/media/File:Hollerith_card.jpg</a:t>
            </a:r>
          </a:p>
        </p:txBody>
      </p:sp>
    </p:spTree>
    <p:extLst>
      <p:ext uri="{BB962C8B-B14F-4D97-AF65-F5344CB8AC3E}">
        <p14:creationId xmlns:p14="http://schemas.microsoft.com/office/powerpoint/2010/main" val="8069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JEZYKI PROGRAMOWANIA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Język C powstał w 1969 roku i jest dziś najpopularniejszym językiem programowania. Jego twórcą jest </a:t>
            </a:r>
            <a:r>
              <a:rPr lang="pl-PL" dirty="0" err="1" smtClean="0"/>
              <a:t>Dennis</a:t>
            </a:r>
            <a:r>
              <a:rPr lang="pl-PL" dirty="0" smtClean="0"/>
              <a:t>  </a:t>
            </a:r>
            <a:r>
              <a:rPr lang="pl-PL" dirty="0" err="1" smtClean="0"/>
              <a:t>Ritchie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r>
              <a:rPr lang="pl-PL" dirty="0" smtClean="0">
                <a:effectLst/>
              </a:rPr>
              <a:t>Napisano </a:t>
            </a:r>
            <a:r>
              <a:rPr lang="pl-PL" dirty="0">
                <a:effectLst/>
              </a:rPr>
              <a:t>w nim takie systemy operacyjne jak Linux, czy OS X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47" y="2018580"/>
            <a:ext cx="4295955" cy="42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NAJPOPULARNIEJSZE JEZYKI PROGRAMOWANIA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err="1" smtClean="0"/>
              <a:t>Python</a:t>
            </a:r>
            <a:r>
              <a:rPr lang="pl-PL" dirty="0" smtClean="0"/>
              <a:t> - </a:t>
            </a:r>
            <a:r>
              <a:rPr lang="pl-PL" dirty="0">
                <a:effectLst/>
              </a:rPr>
              <a:t>Język, który dla odmiany powstał w </a:t>
            </a:r>
            <a:r>
              <a:rPr lang="pl-PL" dirty="0" smtClean="0">
                <a:effectLst/>
              </a:rPr>
              <a:t>Holandii </a:t>
            </a:r>
            <a:r>
              <a:rPr lang="pl-PL" dirty="0">
                <a:effectLst/>
              </a:rPr>
              <a:t>jest dziełem Guido van </a:t>
            </a:r>
            <a:r>
              <a:rPr lang="pl-PL" dirty="0" err="1">
                <a:effectLst/>
              </a:rPr>
              <a:t>Rossuma</a:t>
            </a:r>
            <a:r>
              <a:rPr lang="pl-PL" dirty="0">
                <a:effectLst/>
              </a:rPr>
              <a:t>. </a:t>
            </a:r>
            <a:endParaRPr lang="pl-PL" dirty="0" smtClean="0"/>
          </a:p>
          <a:p>
            <a:endParaRPr lang="pl-PL" dirty="0"/>
          </a:p>
          <a:p>
            <a:r>
              <a:rPr lang="pl-PL" dirty="0">
                <a:effectLst/>
              </a:rPr>
              <a:t>W </a:t>
            </a:r>
            <a:r>
              <a:rPr lang="pl-PL" dirty="0" err="1">
                <a:effectLst/>
              </a:rPr>
              <a:t>Pythonie</a:t>
            </a:r>
            <a:r>
              <a:rPr lang="pl-PL" dirty="0">
                <a:effectLst/>
              </a:rPr>
              <a:t> powstał m.in. serwis YouTube.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2088318"/>
            <a:ext cx="5680764" cy="424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68</TotalTime>
  <Words>445</Words>
  <Application>Microsoft Office PowerPoint</Application>
  <PresentationFormat>Panoramiczny</PresentationFormat>
  <Paragraphs>45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Programowanie Po co?  na co?  i dlaczego?</vt:lpstr>
      <vt:lpstr>GDZIE SPOTKAMY PROGRAMOWANIE</vt:lpstr>
      <vt:lpstr>APLIKACJE, A PROGRAMOWANIE</vt:lpstr>
      <vt:lpstr>języki programowania</vt:lpstr>
      <vt:lpstr>popularne języki</vt:lpstr>
      <vt:lpstr>Historia programowania - początki</vt:lpstr>
      <vt:lpstr>Historia programowania - początki</vt:lpstr>
      <vt:lpstr>NAJPOPULARNIEJSZE JEZYKI PROGRAMOWANIA</vt:lpstr>
      <vt:lpstr>NAJPOPULARNIEJSZE JEZYKI PROGRAMOWANIA</vt:lpstr>
      <vt:lpstr>NAJPOPULARNIEJSZE JEZYKI PROGRAMOWANIA</vt:lpstr>
      <vt:lpstr>NAJPOPULARNIEJSZE JEZYKI PROGRAMOWANIA</vt:lpstr>
      <vt:lpstr>NAJPOPULARNIEJSZE JEZYKI PROGRAMOWANIA</vt:lpstr>
      <vt:lpstr>NAJPOPULARNIEJSZE JEZYKI PROGRAMOWANIA</vt:lpstr>
      <vt:lpstr>NAJPOPULARNIEJSZE JEZYKI PROGRAMOWANIA</vt:lpstr>
      <vt:lpstr>tylko wyobraźnia i czas ograniczają możliwości programistów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Programowanie Po co?  na co?  i dlaczego</dc:title>
  <dc:creator>Mateusz Krasicki</dc:creator>
  <cp:lastModifiedBy>Mateusz Krasicki</cp:lastModifiedBy>
  <cp:revision>9</cp:revision>
  <dcterms:created xsi:type="dcterms:W3CDTF">2019-02-18T14:34:31Z</dcterms:created>
  <dcterms:modified xsi:type="dcterms:W3CDTF">2019-02-18T16:56:48Z</dcterms:modified>
</cp:coreProperties>
</file>