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4879A-2B0F-45BD-A3C1-8E0676B0914E}" type="datetimeFigureOut">
              <a:rPr lang="pl-PL" smtClean="0"/>
              <a:t>2016-12-19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64E5D-0AEB-4D16-981E-B6793D5003F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zgq991TjP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032"/>
            <a:ext cx="9144000" cy="67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le tekstowe 6"/>
          <p:cNvSpPr txBox="1"/>
          <p:nvPr/>
        </p:nvSpPr>
        <p:spPr>
          <a:xfrm>
            <a:off x="4257149" y="6211669"/>
            <a:ext cx="4886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hlinkClick r:id="rId3"/>
              </a:rPr>
              <a:t>https://www.youtube.com/watch?v=Szgq991TjPw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Znalezione obrazy dla zapytania artur ratuje gwiazdkę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6424" cy="6858000"/>
          </a:xfrm>
          <a:prstGeom prst="rect">
            <a:avLst/>
          </a:prstGeom>
          <a:noFill/>
        </p:spPr>
      </p:pic>
      <p:sp>
        <p:nvSpPr>
          <p:cNvPr id="6" name="Dowolny kształt 5"/>
          <p:cNvSpPr/>
          <p:nvPr/>
        </p:nvSpPr>
        <p:spPr>
          <a:xfrm rot="5400000" flipV="1">
            <a:off x="53752" y="62880"/>
            <a:ext cx="5256584" cy="5364088"/>
          </a:xfrm>
          <a:custGeom>
            <a:avLst/>
            <a:gdLst>
              <a:gd name="connsiteX0" fmla="*/ 0 w 1763688"/>
              <a:gd name="connsiteY0" fmla="*/ 3046648 h 6093296"/>
              <a:gd name="connsiteX1" fmla="*/ 881844 w 1763688"/>
              <a:gd name="connsiteY1" fmla="*/ 0 h 6093296"/>
              <a:gd name="connsiteX2" fmla="*/ 1763688 w 1763688"/>
              <a:gd name="connsiteY2" fmla="*/ 0 h 6093296"/>
              <a:gd name="connsiteX3" fmla="*/ 0 w 1763688"/>
              <a:gd name="connsiteY3" fmla="*/ 6093296 h 6093296"/>
              <a:gd name="connsiteX4" fmla="*/ 0 w 1763688"/>
              <a:gd name="connsiteY4" fmla="*/ 3046648 h 609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688" h="6093296">
                <a:moveTo>
                  <a:pt x="0" y="3046648"/>
                </a:moveTo>
                <a:lnTo>
                  <a:pt x="881844" y="0"/>
                </a:lnTo>
                <a:lnTo>
                  <a:pt x="1763688" y="0"/>
                </a:lnTo>
                <a:lnTo>
                  <a:pt x="0" y="6093296"/>
                </a:lnTo>
                <a:lnTo>
                  <a:pt x="0" y="3046648"/>
                </a:lnTo>
                <a:close/>
              </a:path>
            </a:pathLst>
          </a:custGeom>
          <a:noFill/>
        </p:spPr>
        <p:txBody>
          <a:bodyPr vert="vert270"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Artur</a:t>
            </a:r>
            <a:r>
              <a:rPr lang="pl-P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???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4110174" y="2967335"/>
            <a:ext cx="9236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</a:t>
            </a:r>
          </a:p>
          <a:p>
            <a:pPr algn="ctr"/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128337" y="36582"/>
            <a:ext cx="1015663" cy="6632778"/>
          </a:xfrm>
          <a:prstGeom prst="rect">
            <a:avLst/>
          </a:prstGeom>
          <a:noFill/>
        </p:spPr>
        <p:txBody>
          <a:bodyPr vert="vert" wrap="square" lIns="91440" tIns="45720" rIns="91440" bIns="45720">
            <a:spAutoFit/>
          </a:bodyPr>
          <a:lstStyle/>
          <a:p>
            <a:pPr algn="ctr"/>
            <a:r>
              <a:rPr lang="pl-PL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           O            B        I</a:t>
            </a:r>
            <a:endParaRPr lang="pl-P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10</Words>
  <Application>Microsoft Office PowerPoint</Application>
  <PresentationFormat>Pokaz na ekranie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Slajd 1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Asia</dc:creator>
  <cp:lastModifiedBy>Asia</cp:lastModifiedBy>
  <cp:revision>21</cp:revision>
  <dcterms:created xsi:type="dcterms:W3CDTF">2016-12-19T09:42:42Z</dcterms:created>
  <dcterms:modified xsi:type="dcterms:W3CDTF">2016-12-19T13:07:19Z</dcterms:modified>
</cp:coreProperties>
</file>