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75" r:id="rId9"/>
    <p:sldId id="276" r:id="rId10"/>
    <p:sldId id="277" r:id="rId11"/>
    <p:sldId id="261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3ECE2C-CF0C-4272-AC66-DFDB9A47BBEF}" type="datetimeFigureOut">
              <a:rPr lang="pl-PL" smtClean="0"/>
              <a:pPr/>
              <a:t>09.05.2016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1C97C2-FD61-4622-9425-F87900441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869" y="548680"/>
            <a:ext cx="64091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data:image/jpeg;base64,/9j/4AAQSkZJRgABAQAAAQABAAD/2wCEAAkGBxISEhUTExMVFhUVFh4aFhUYFh4bFxocHRUhGRseFiAfHikgIh0lHxkdITIhJSkrLy4vGCA3ODMsNyotLysBCgoKDg0OGxAQGzImICYtLTI1LS01Ly0uLS0tLS0tLS0tLS0tLS0tLS0tLS0tLS8tLS0tLS4tLS0tLS0tLS0tLf/AABEIAGUAeAMBEQACEQEDEQH/xAAcAAABBQEBAQAAAAAAAAAAAAAGAAEEBQcDAgj/xABFEAACAQMCAwUDCQQFDQAAAAABAgMABBESIQUTMQYiQVFhB3GBFCMyQlJicpGhgpKisSRDY3ODFhczU5Oys8HCw9Hh8f/EABsBAAEFAQEAAAAAAAAAAAAAAAABAgMEBQYH/8QAMhEAAgIBAwIEBQEIAwAAAAAAAAECAxEEEiEFMRMiQXEGMlFhkbEUI0KBocHR8DNS8f/aAAwDAQACEQMRAD8A3GgBUAKgBUAKgBUAKgBUAKgBjQALdteMGA23Ll+cM6ZhBGqSNjy2OOuldQfI+zSNpfMKk32M9tJbhY1tZpJk5sFpAzFmwoxNLdEHONehNORv3lpish6DnXIJuxfG7iWRdIMjTBJJlZyIbOHB5MSbd6ZlOT59TjYVIuRnY0UUAPQAqAFQAqAFQAqAFQAqAFQAjQAB8b9okLLyrImWeVtELmNuRn6z68aWVB3iAd9vOmSmoxbY+MHKSRB4ZwiOEs+8kz7yTvvJIfNj4DyUbAbVkWXzsf2NSumNZPLgZ3xjrv09/wCWfhUfmWEiRuPJS2utf6bw5yGlw7RNkQ3Ax9YHdJCBs4+INXatRKD2SKllEZrdEOezfam1vUUwyoXZAxh1Dmp5h1zkEHY7VoZM8uwaUB6AFQAqAFQAqAFQAqAFQAjQBmHF+CW9vxWLkxiMNbSPhc6dRlUMQvQHHkPGqms/4y3pPnH4VdG4jlSVV1JLJFIgzjTnu53z3oyD8aoWx2OLiXa5blJM4f5J2nKMRjYgsGLM7GQkAqO/nVgKSuM9CR40r1Us5Q1ULsy0S5iEnIQgMsatywPornSPduNh6U2alJbh8MJ7SP7NezkTySX5LE8+4EC90IFaXDMMDLaiudyQAdq2K8qKyZM2tzwaQKeMHoAVAHOWUKCWIAHUk4A95NIAL3vtF4dHnTPzsdeQjS/qgI/WmuaQuCl/zy8N1afn8/3RyPhS7lgMArF7UJWcv8sWMvMyrBNankrHrxGWcEMMrgk52PhTd/OELjg0DhvbyHCi7xbFhlJS4a1kH2oZh3CPQ4PpUg0LY5AwyCCD4g5FI3gD0aUAP9oPD3+ZvIlLvaltcajLPDIBzAo8WXSrAehHjUdtanHDJKrNkkwYktjKwvLGWMs6gOGyYpVHTVpOVdckZ/MHFZaljyWI0pRcnurHNxxF9hBbxecjTGUD1CBFz8T+dKoVRXDyK5WMG+M8XW1hmjtGa4nY/wBJutiE+qSxA0hgCQEGdO599urT2W+bGEijdqq6ntb5ZofB14nBBEkFtZcpEURoLhySuNjzOXg5G+dO+auFXGS64D2kW4d4XjeC4jGXgkxq0no0ZGzoftL02zg0Cl9QAM9qe1i2zCCJOfdOMrCDgKPtzN9RP1ONs1DfdXVHdN4HKLZnL211xOQ6pBcBWw8rqRYxnO628QPzrg/WckDHnWRqepbF53j6JfM/d+hIoZCaz7FWqgc7VcN/anuefdjXCD8ifWudu6zqLG1DEV9u/wCSTw0u5Jn4vw61bltLbRMOq5UEfiAG3xqNUa69bsNh5US7W8tLoHlyW848dLJJ+YGSKinDVaeXmTTHeVlZc9kYhqa1Y2zHdggDQP8A3sLZQ+8AH1q/o+u31PFr3IZKpYyiJwHhVs0vyaVHsbvBZTazPHBMB1eBSShI8UZSVz49a7HTaqvUQ31srtNBKOy90v0OK3eP7RYX/wC2KsCDP2XuW3l4rd48QghjHxPLJ/WgDJ+CcMjIeaGSeISyO6FJWBKFsKXDZBJA1bjOTWtpunVX17rEc3rus3aa9wqfbuWEnDNYxLPcSj7LykKfeEC5HvqeHR9OucFK74j1c1hPBLhgRF0KqqoGAoGBj3VoKqCjtxwY0r7JT3yeWE/sw4noMlg52iHMtyfGInBT9htvcy+Wa5zV0uqzB3XTtX+00qXr2LXtwgSSyuE/0qXUca46skzaJFPmoHfx5xiqpoE3tp2kWxtjJ3TIx0QoxwGcjI1HwVQCzHwANMcko5FwZfwrhss87wC55wnVZru5VdMmk5ARWHg+DpGO6qnz253W6xKHj2x8ybUU+3vj7EyXojSra2SNFSNQiKMKqjCgAbAelcnZOy2e6fLfcnwkgSvOJS3zMsDtFaqcNMm0k5BwRCfqxjprG5ztjqdVVVaKKc47p/T0j7/cak5M5zNZ2MWW5cMZOMlc6m679Szddzmmws1erm9uW/0HuMY8s63vAraU5eJAw6OnccfhZcMKjh1DUVeXdn7PkdKEZLg8wcVnsSOe7T2ucc5sc2HfYy6R3o/vYyPHI6WHVVrY+RbbPouz9vuRSi4ewQ8a4Wt1EBq0upDwzL9KNx9F0Px3HQjIqroNbbo7ft6oScU0W3ZHjLXMGZAFniYx3CDoJF64+6wIYejCvQYTjZFTj2ZUfBC9pPEmhsJAhxJORDH+KTuk/BdTe4GpYQc5qKGWzjXByfoAMMIRVRRhVAA9wGB/KuthFQikjze6yU5ub9T3UhCKgUi313Jb6buHSJLfLd4EqUIxIGA3IxhsA9UFZXVKd0FJd0dB0HUbLXW3w/1NH4Z2fmkmS6vLhZ3jBMEcSaIIywwXUEszORsGYnAJx1rBOwBPtJxeGTiT81wEtl5MKkE5kZRJO2MH6KGMZOwzWL1d2zgq6vd/2/uT0pYyyf2CtcWvPYYe6YzN4YDbRr7lQKP/ALXMdYtbu8P/AK8f5/qSQXqN20umKx2iMVe6JDMv0lhUAysPU5VB+L0pemQS3aifaPb39P8AfsE++D1DCqKERQqqMKo6ADYAVTssnZLc3lstLEUZ/wC0btDbzQyWcQaaX6RMYysZQ5OT47ZBx0rpOj6C2mSunwn6MqW2KXCH7K3vF7pIJA9uluCqnYF2VTpbwY6sD0607W1aGmUlKL3P8CVym+DQXUEEEAgjBB6EdCCPKuYhN1y3RLeMrBH7FymMzWTEkW+loSTuYXzpBPjoIK+7TV3qMfEjDUr+Lv7lZeV4LK2f5PxOMjZL2Io/lzYe9GfeyM4/Y9K3/h/UOyl1N9v0IbY45Kj2i3fNvoIQe7bRNK4+/IdEefUKr4/Ea7Hp1W+zP0MDrd7r0+31ZWO2cY8Bj/zW/Fbe5x03uwkeDTnNL1G+HL0RzedB1ZR72FR+PBd2P8CxLLiyPLxW2XZ5YsHYqXXJBGCMZzuNqhtuqcWtxb0uk1KsUoxfBo/syvGl4fDrDZjzEGZSC6o2lW3AO6gGuZaSbSO+i20mzMZuJObG6kEbnmpPOZzgKDLIdKrk5Pd226aR6Vzl8Y2a9ScscpbfYtR4gajawhERB0RVUfsqBXI6mW+2TbJY9gWmbXxKcnpBbxRr75Gd2/3VrSmtmggl/E2/xgSHMjl2l5vySfkZ5vLOnHXp9X1xmoun7P2mDn2ySW528Ar7O+I8NitQvMjjlIxcCQhXJ8d22K4JAA6eNbfVKNZO1SjzHPGCvU44wR/Zt2nt7RJ7Oe4QRrMeUx3VgcglGAIH0Q2T9qrXVNPfcoyrjnjleolc1F4NEjcEAgggjYg5B9QRtXH2QlB7WXFyQYzo4lbMP6yCeNvXSUdf5tWjViegsi/4Wn+pBNeYtO1TaFt5R1ivICD5B5OS38Mhqb4dk1qcfVEdyzFAX7S4Lm3vXcTRj5W2VwuqRIoowoznujvM2NjnJ8q7uGplUvK8ZIaOj19S1EYWdkCjo7fSnmY/3hH8sVHLWXSfzHY1fBvTILmGWcGtUOrKSyLGA0jHXIsak4Bfc4FMdlj5bG2aTpGisVTrWWeksIR0jT90VG5PJuw6ZonFONaJNjci0miuVjB5LhmQKO8mMOPfpJx6gUsZcmZ1vptc9M5Vxw19D6RsrhJEWSNgyOoZWHQgjINTHCMw2KQHhL2oyZEtH1DBwNLEYJ6Zyp29DXL2VOPUFa3xuwWo814NStJg8aOOjIrD4rmuXvg4WtP0Y6HygoMrxG8X7Udu492JFP6gfnWnct2hql9G0Fbw2ixrL57lgp7nsrwu5mBuIUL6Sz6GZXwSQGYIwJ95Hh1rodF1C6pLfnZ9StZCL7dwMm7O2MXFmtzCBay2+VDsSVIG5DE5B7p3zWq9ZZdpfEofKf5IHDD5LL2TzMYJ01FoY5sQMfFcEnH8Jx96srr8YqyDXzNcljTdmFI73EbRR9SKdz6AiNF/Mk/lVKnEdFa36tL9WLP5iz7Yn5hR9q5t1HvNygpegpy1UfsR3dsIA/aJdNJxS417csJGgP2dOvI9CzH92u3s5Oi+GXUt82+ewOvOg6so95FMSOqs1lEFlzRoXsc4QZI72WRTybnTGuRjUqowYj07+M+hqWK4PP8AqupjdfJx557/AMkBqdmr+H5lrO4dkyupI9SMAcBlOcYI3psocm5oOv116eMJ90jvwrs3f3Ejxx2pVoiBJzZEQLqXIyAS248gaFAbf8TQknFQNf8AZ7wO4srQQXEiOVYlAmdKKdwgJ3ODnfA2IqVLByVk98nLGAIbME9zacouDdMeuAsNwDKXY+AB5igeJArm+q6dK9WuWFj+q9CWqXl2l12EuCbRYnOZLcmB/emyn4qVb41gdVrXj+JHtLn/AH+Y+H0I/a9eTLDef1agw3B8o3YFHPojjf0cnwqXQSV1U9N6vle/0/APh5JWKzpJxeGWc5QMdouyCzyi4t5WtrkDBkXOH/EM9dsbHetrS9XUK/CthuiQunLzkCu0XALk3lnHe3Rm55KBlGkqoYZHTxLVuaXWU/s856eONpXlB7sNmpcM4fHBGsUShUXYD3+JPiSeprj9RfO+xzk8suqMYrgbsivOmuLv6hxBAfNUJMjD0Zzj9jPjVrX/ALmmGnXfu/f/AMIM5eSy4sObdWNuMd6YzOPuQLnP+0eP8jV74bobslZ6JY/mR3PHYIuK9mbO5YPPbQysBgM6An3Z649K7DuiBNrsDfs/7O2ZW4lFrAD8snVDy1yFjkMYCnGw7ucetGAcm+4crGB02HkKUTA+mgTCBbs8ccT4kvpbN+8jj/poFCugAA9otq0Ekd+mAoQw3GegVjmKRseCP1P2XPlVDX6Vaiva/TkkrltKDh8j2M0csz6o50SO6fwWUbRynYd05KE/h+HNWtayudcFhxeY+30/v+SbDjyHU0SspVgGVgQVO4IOxB8wa59TcGmuGmPxkDJrKew2VHuLQfR096eAeTL1kTyIywx41tbqddy/LZ9+z/wJGTh37Eqw4pBMMxSo/mAe8D5FTgg+hANUrdFdU8SiTb4yHvbaAlZJVjJj3R3C5TxypPToOnlS1yvUXCvKz6fUHs7sgc6S/wAxWpZYTtNd4wNPitv9tz01Duj1q9XTXov3t/zekfv9yKUt3YM7W3jhjWNAEjjUBR0Cqo/5efxrGnOzUWOXdv8AUTGCL2IiNxLLxBvoyARWoP8AqVJJf05jb/hVa9A6XpP2WhRfd8v3K05ZDBjjc9B1rRGAv7MRnhsDnYzBpT75JC5/nQAVUAKgAUsvm+MXIP8AX2kLj/CkdD/xBQAVZoA43dskqNG6hkdSrKRkEEYINIBk15wpbScW12S0QjdbZ3PzcsbYLRyf2qBcDPVdxuDWD1DTWVfvNOu7TfuWK5J8SOvAe0HyWOMTMz2jqDBdEHVGp6JcjGQB4SY6dayNXo46pvw0lYu8fr7f4/A/zR59A4jcMAykFTuGByD7jWJbXODxIflSRXcR7PWk51TW8Tt9srh/3hhv1qenX6mtYhJ4/oJsRDi7GcPU5+Sxt+PVIPydiP0qaXV9U+N2PbgTYkXU0qRoWZlRFG7EhVA/kBVOMLb58cyYvCKOCJ+KnSqvHYfXkOVe5+5EOoi832LdBtvXXdK6N4GLLfm/Qrzsz2LjttxxrKGJLdVEsziKEEdxMKWLEDwVRsPE4Fbt1irrc36FW+1VVubA+Xtfe28M4uGE8Zhk0zKgSSN9BxrAwpUk7Y3GPGqWk6jG97cYZm6Dq0NT5WsM0fs3Y8i0t4cY5cKKR5EIAf1zWka3JZigUY0ACfbazmVob23UtJbh1dFALtFIAH0g7FlKq4B64I8abPOOO4yWdr29zNLRppJFazlvJbwsDzGaXSDnvc8NhFTHVcZx0HSs6mWsdvnWImXp3rpXPekom71pYNch8U4ZDcRmKeNJY26q6gj/ANH160jlxkARu+whiU/JbuaNcbRSgTxD0AfvY9AwFU9RoqJ+Zx5+q4HxnJepl3HJrrhzj5POIyd2WOMrCf8ACZ2UH1GKSWhpsjiaz933/Ib36D8L9qt8zaHSBvUIw/QNWfZ8P6VvKyh3iyDngdxxC+G11FAv3LbU3wLSEfw1JV0PSR7psR2SYTWPYW3DCS5klvHByDcNqRT92MYjH7talOmpq/44pewxybCpRips5EK3jnBYLtOXOgdQQy7kMrYIypBBBxncedDSfDEcVLhlHbezjh6sCySyYIIWWeR1yOmxbH50zwYLskiKOnqjzGKXskFy1IyXueqBRjQDGoQDBQKTlgf/2Q=="/>
          <p:cNvSpPr>
            <a:spLocks noChangeAspect="1" noChangeArrowheads="1"/>
          </p:cNvSpPr>
          <p:nvPr/>
        </p:nvSpPr>
        <p:spPr bwMode="auto">
          <a:xfrm>
            <a:off x="155575" y="-579438"/>
            <a:ext cx="14287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0" name="AutoShape 4" descr="data:image/jpeg;base64,/9j/4AAQSkZJRgABAQAAAQABAAD/2wCEAAkGBxISEhUTExMVFhUVFh4aFhUYFh4bFxocHRUhGRseFiAfHikgIh0lHxkdITIhJSkrLy4vGCA3ODMsNyotLysBCgoKDg0OGxAQGzImICYtLTI1LS01Ly0uLS0tLS0tLS0tLS0tLS0tLS0tLS0tLS8tLS0tLS4tLS0tLS0tLS0tLf/AABEIAGUAeAMBEQACEQEDEQH/xAAcAAABBQEBAQAAAAAAAAAAAAAGAAEEBQcDAgj/xABFEAACAQMCAwUDCQQFDQAAAAABAgMABBESIQUTMQYiQVFhB3GBFCMyQlJicpGhgpKisSRDY3ODFhczU5Oys8HCw9Hh8f/EABsBAAEFAQEAAAAAAAAAAAAAAAABAgMEBQYH/8QAMhEAAgIBAwIEBQEIAwAAAAAAAAECAxEEEiEFMRMiQXEGMlFhkbEUI0KBocHR8DNS8f/aAAwDAQACEQMRAD8A3GgBUAKgBUAKgBUAKgBUAKgBjQALdteMGA23Ll+cM6ZhBGqSNjy2OOuldQfI+zSNpfMKk32M9tJbhY1tZpJk5sFpAzFmwoxNLdEHONehNORv3lpish6DnXIJuxfG7iWRdIMjTBJJlZyIbOHB5MSbd6ZlOT59TjYVIuRnY0UUAPQAqAFQAqAFQAqAFQAqAFQAjQAB8b9okLLyrImWeVtELmNuRn6z68aWVB3iAd9vOmSmoxbY+MHKSRB4ZwiOEs+8kz7yTvvJIfNj4DyUbAbVkWXzsf2NSumNZPLgZ3xjrv09/wCWfhUfmWEiRuPJS2utf6bw5yGlw7RNkQ3Ax9YHdJCBs4+INXatRKD2SKllEZrdEOezfam1vUUwyoXZAxh1Dmp5h1zkEHY7VoZM8uwaUB6AFQAqAFQAqAFQAqAFQAjQBmHF+CW9vxWLkxiMNbSPhc6dRlUMQvQHHkPGqms/4y3pPnH4VdG4jlSVV1JLJFIgzjTnu53z3oyD8aoWx2OLiXa5blJM4f5J2nKMRjYgsGLM7GQkAqO/nVgKSuM9CR40r1Us5Q1ULsy0S5iEnIQgMsatywPornSPduNh6U2alJbh8MJ7SP7NezkTySX5LE8+4EC90IFaXDMMDLaiudyQAdq2K8qKyZM2tzwaQKeMHoAVAHOWUKCWIAHUk4A95NIAL3vtF4dHnTPzsdeQjS/qgI/WmuaQuCl/zy8N1afn8/3RyPhS7lgMArF7UJWcv8sWMvMyrBNankrHrxGWcEMMrgk52PhTd/OELjg0DhvbyHCi7xbFhlJS4a1kH2oZh3CPQ4PpUg0LY5AwyCCD4g5FI3gD0aUAP9oPD3+ZvIlLvaltcajLPDIBzAo8WXSrAehHjUdtanHDJKrNkkwYktjKwvLGWMs6gOGyYpVHTVpOVdckZ/MHFZaljyWI0pRcnurHNxxF9hBbxecjTGUD1CBFz8T+dKoVRXDyK5WMG+M8XW1hmjtGa4nY/wBJutiE+qSxA0hgCQEGdO599urT2W+bGEijdqq6ntb5ZofB14nBBEkFtZcpEURoLhySuNjzOXg5G+dO+auFXGS64D2kW4d4XjeC4jGXgkxq0no0ZGzoftL02zg0Cl9QAM9qe1i2zCCJOfdOMrCDgKPtzN9RP1ONs1DfdXVHdN4HKLZnL211xOQ6pBcBWw8rqRYxnO628QPzrg/WckDHnWRqepbF53j6JfM/d+hIoZCaz7FWqgc7VcN/anuefdjXCD8ifWudu6zqLG1DEV9u/wCSTw0u5Jn4vw61bltLbRMOq5UEfiAG3xqNUa69bsNh5US7W8tLoHlyW848dLJJ+YGSKinDVaeXmTTHeVlZc9kYhqa1Y2zHdggDQP8A3sLZQ+8AH1q/o+u31PFr3IZKpYyiJwHhVs0vyaVHsbvBZTazPHBMB1eBSShI8UZSVz49a7HTaqvUQ31srtNBKOy90v0OK3eP7RYX/wC2KsCDP2XuW3l4rd48QghjHxPLJ/WgDJ+CcMjIeaGSeISyO6FJWBKFsKXDZBJA1bjOTWtpunVX17rEc3rus3aa9wqfbuWEnDNYxLPcSj7LykKfeEC5HvqeHR9OucFK74j1c1hPBLhgRF0KqqoGAoGBj3VoKqCjtxwY0r7JT3yeWE/sw4noMlg52iHMtyfGInBT9htvcy+Wa5zV0uqzB3XTtX+00qXr2LXtwgSSyuE/0qXUca46skzaJFPmoHfx5xiqpoE3tp2kWxtjJ3TIx0QoxwGcjI1HwVQCzHwANMcko5FwZfwrhss87wC55wnVZru5VdMmk5ARWHg+DpGO6qnz253W6xKHj2x8ybUU+3vj7EyXojSra2SNFSNQiKMKqjCgAbAelcnZOy2e6fLfcnwkgSvOJS3zMsDtFaqcNMm0k5BwRCfqxjprG5ztjqdVVVaKKc47p/T0j7/cak5M5zNZ2MWW5cMZOMlc6m679Szddzmmws1erm9uW/0HuMY8s63vAraU5eJAw6OnccfhZcMKjh1DUVeXdn7PkdKEZLg8wcVnsSOe7T2ucc5sc2HfYy6R3o/vYyPHI6WHVVrY+RbbPouz9vuRSi4ewQ8a4Wt1EBq0upDwzL9KNx9F0Px3HQjIqroNbbo7ft6oScU0W3ZHjLXMGZAFniYx3CDoJF64+6wIYejCvQYTjZFTj2ZUfBC9pPEmhsJAhxJORDH+KTuk/BdTe4GpYQc5qKGWzjXByfoAMMIRVRRhVAA9wGB/KuthFQikjze6yU5ub9T3UhCKgUi313Jb6buHSJLfLd4EqUIxIGA3IxhsA9UFZXVKd0FJd0dB0HUbLXW3w/1NH4Z2fmkmS6vLhZ3jBMEcSaIIywwXUEszORsGYnAJx1rBOwBPtJxeGTiT81wEtl5MKkE5kZRJO2MH6KGMZOwzWL1d2zgq6vd/2/uT0pYyyf2CtcWvPYYe6YzN4YDbRr7lQKP/ALXMdYtbu8P/AK8f5/qSQXqN20umKx2iMVe6JDMv0lhUAysPU5VB+L0pemQS3aifaPb39P8AfsE++D1DCqKERQqqMKo6ADYAVTssnZLc3lstLEUZ/wC0btDbzQyWcQaaX6RMYysZQ5OT47ZBx0rpOj6C2mSunwn6MqW2KXCH7K3vF7pIJA9uluCqnYF2VTpbwY6sD0607W1aGmUlKL3P8CVym+DQXUEEEAgjBB6EdCCPKuYhN1y3RLeMrBH7FymMzWTEkW+loSTuYXzpBPjoIK+7TV3qMfEjDUr+Lv7lZeV4LK2f5PxOMjZL2Io/lzYe9GfeyM4/Y9K3/h/UOyl1N9v0IbY45Kj2i3fNvoIQe7bRNK4+/IdEefUKr4/Ea7Hp1W+zP0MDrd7r0+31ZWO2cY8Bj/zW/Fbe5x03uwkeDTnNL1G+HL0RzedB1ZR72FR+PBd2P8CxLLiyPLxW2XZ5YsHYqXXJBGCMZzuNqhtuqcWtxb0uk1KsUoxfBo/syvGl4fDrDZjzEGZSC6o2lW3AO6gGuZaSbSO+i20mzMZuJObG6kEbnmpPOZzgKDLIdKrk5Pd226aR6Vzl8Y2a9ScscpbfYtR4gajawhERB0RVUfsqBXI6mW+2TbJY9gWmbXxKcnpBbxRr75Gd2/3VrSmtmggl/E2/xgSHMjl2l5vySfkZ5vLOnHXp9X1xmoun7P2mDn2ySW528Ar7O+I8NitQvMjjlIxcCQhXJ8d22K4JAA6eNbfVKNZO1SjzHPGCvU44wR/Zt2nt7RJ7Oe4QRrMeUx3VgcglGAIH0Q2T9qrXVNPfcoyrjnjleolc1F4NEjcEAgggjYg5B9QRtXH2QlB7WXFyQYzo4lbMP6yCeNvXSUdf5tWjViegsi/4Wn+pBNeYtO1TaFt5R1ivICD5B5OS38Mhqb4dk1qcfVEdyzFAX7S4Lm3vXcTRj5W2VwuqRIoowoznujvM2NjnJ8q7uGplUvK8ZIaOj19S1EYWdkCjo7fSnmY/3hH8sVHLWXSfzHY1fBvTILmGWcGtUOrKSyLGA0jHXIsak4Bfc4FMdlj5bG2aTpGisVTrWWeksIR0jT90VG5PJuw6ZonFONaJNjci0miuVjB5LhmQKO8mMOPfpJx6gUsZcmZ1vptc9M5Vxw19D6RsrhJEWSNgyOoZWHQgjINTHCMw2KQHhL2oyZEtH1DBwNLEYJ6Zyp29DXL2VOPUFa3xuwWo814NStJg8aOOjIrD4rmuXvg4WtP0Y6HygoMrxG8X7Udu492JFP6gfnWnct2hql9G0Fbw2ixrL57lgp7nsrwu5mBuIUL6Sz6GZXwSQGYIwJ95Hh1rodF1C6pLfnZ9StZCL7dwMm7O2MXFmtzCBay2+VDsSVIG5DE5B7p3zWq9ZZdpfEofKf5IHDD5LL2TzMYJ01FoY5sQMfFcEnH8Jx96srr8YqyDXzNcljTdmFI73EbRR9SKdz6AiNF/Mk/lVKnEdFa36tL9WLP5iz7Yn5hR9q5t1HvNygpegpy1UfsR3dsIA/aJdNJxS417csJGgP2dOvI9CzH92u3s5Oi+GXUt82+ewOvOg6so95FMSOqs1lEFlzRoXsc4QZI72WRTybnTGuRjUqowYj07+M+hqWK4PP8AqupjdfJx557/AMkBqdmr+H5lrO4dkyupI9SMAcBlOcYI3psocm5oOv116eMJ90jvwrs3f3Ejxx2pVoiBJzZEQLqXIyAS248gaFAbf8TQknFQNf8AZ7wO4srQQXEiOVYlAmdKKdwgJ3ODnfA2IqVLByVk98nLGAIbME9zacouDdMeuAsNwDKXY+AB5igeJArm+q6dK9WuWFj+q9CWqXl2l12EuCbRYnOZLcmB/emyn4qVb41gdVrXj+JHtLn/AH+Y+H0I/a9eTLDef1agw3B8o3YFHPojjf0cnwqXQSV1U9N6vle/0/APh5JWKzpJxeGWc5QMdouyCzyi4t5WtrkDBkXOH/EM9dsbHetrS9XUK/CthuiQunLzkCu0XALk3lnHe3Rm55KBlGkqoYZHTxLVuaXWU/s856eONpXlB7sNmpcM4fHBGsUShUXYD3+JPiSeprj9RfO+xzk8suqMYrgbsivOmuLv6hxBAfNUJMjD0Zzj9jPjVrX/ALmmGnXfu/f/AMIM5eSy4sObdWNuMd6YzOPuQLnP+0eP8jV74bobslZ6JY/mR3PHYIuK9mbO5YPPbQysBgM6An3Z649K7DuiBNrsDfs/7O2ZW4lFrAD8snVDy1yFjkMYCnGw7ucetGAcm+4crGB02HkKUTA+mgTCBbs8ccT4kvpbN+8jj/poFCugAA9otq0Ekd+mAoQw3GegVjmKRseCP1P2XPlVDX6Vaiva/TkkrltKDh8j2M0csz6o50SO6fwWUbRynYd05KE/h+HNWtayudcFhxeY+30/v+SbDjyHU0SspVgGVgQVO4IOxB8wa59TcGmuGmPxkDJrKew2VHuLQfR096eAeTL1kTyIywx41tbqddy/LZ9+z/wJGTh37Eqw4pBMMxSo/mAe8D5FTgg+hANUrdFdU8SiTb4yHvbaAlZJVjJj3R3C5TxypPToOnlS1yvUXCvKz6fUHs7sgc6S/wAxWpZYTtNd4wNPitv9tz01Duj1q9XTXov3t/zekfv9yKUt3YM7W3jhjWNAEjjUBR0Cqo/5efxrGnOzUWOXdv8AUTGCL2IiNxLLxBvoyARWoP8AqVJJf05jb/hVa9A6XpP2WhRfd8v3K05ZDBjjc9B1rRGAv7MRnhsDnYzBpT75JC5/nQAVUAKgAUsvm+MXIP8AX2kLj/CkdD/xBQAVZoA43dskqNG6hkdSrKRkEEYINIBk15wpbScW12S0QjdbZ3PzcsbYLRyf2qBcDPVdxuDWD1DTWVfvNOu7TfuWK5J8SOvAe0HyWOMTMz2jqDBdEHVGp6JcjGQB4SY6dayNXo46pvw0lYu8fr7f4/A/zR59A4jcMAykFTuGByD7jWJbXODxIflSRXcR7PWk51TW8Tt9srh/3hhv1qenX6mtYhJ4/oJsRDi7GcPU5+Sxt+PVIPydiP0qaXV9U+N2PbgTYkXU0qRoWZlRFG7EhVA/kBVOMLb58cyYvCKOCJ+KnSqvHYfXkOVe5+5EOoi832LdBtvXXdK6N4GLLfm/Qrzsz2LjttxxrKGJLdVEsziKEEdxMKWLEDwVRsPE4Fbt1irrc36FW+1VVubA+Xtfe28M4uGE8Zhk0zKgSSN9BxrAwpUk7Y3GPGqWk6jG97cYZm6Dq0NT5WsM0fs3Y8i0t4cY5cKKR5EIAf1zWka3JZigUY0ACfbazmVob23UtJbh1dFALtFIAH0g7FlKq4B64I8abPOOO4yWdr29zNLRppJFazlvJbwsDzGaXSDnvc8NhFTHVcZx0HSs6mWsdvnWImXp3rpXPekom71pYNch8U4ZDcRmKeNJY26q6gj/ANH160jlxkARu+whiU/JbuaNcbRSgTxD0AfvY9AwFU9RoqJ+Zx5+q4HxnJepl3HJrrhzj5POIyd2WOMrCf8ACZ2UH1GKSWhpsjiaz933/Ib36D8L9qt8zaHSBvUIw/QNWfZ8P6VvKyh3iyDngdxxC+G11FAv3LbU3wLSEfw1JV0PSR7psR2SYTWPYW3DCS5klvHByDcNqRT92MYjH7talOmpq/44pewxybCpRips5EK3jnBYLtOXOgdQQy7kMrYIypBBBxncedDSfDEcVLhlHbezjh6sCySyYIIWWeR1yOmxbH50zwYLskiKOnqjzGKXskFy1IyXueqBRjQDGoQDBQKTlgf/2Q=="/>
          <p:cNvSpPr>
            <a:spLocks noChangeAspect="1" noChangeArrowheads="1"/>
          </p:cNvSpPr>
          <p:nvPr/>
        </p:nvSpPr>
        <p:spPr bwMode="auto">
          <a:xfrm>
            <a:off x="155575" y="-579438"/>
            <a:ext cx="1428750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2" name="Picture 6" descr="https://janowo.edupage.org/files/lud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3312368" cy="280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</a:rPr>
              <a:t>Cent</a:t>
            </a:r>
            <a:endParaRPr lang="pl-PL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2" name="Picture 2" descr="http://0.tqn.com/d/coins/1/0/t/1/-/-/United_States_money_co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28" y="1772817"/>
            <a:ext cx="8808860" cy="3289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3.gstatic.com/images?q=tbn:ANd9GcS2wzLAigNFdrBZdJW24ykYaLYo2EKrOQBS2ieOPxU895r6DD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5040560" cy="630070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2276872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92D050"/>
                </a:solidFill>
              </a:rPr>
              <a:t>Drukarnia banknotów</a:t>
            </a:r>
            <a:endParaRPr lang="pl-PL" sz="4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</a:rPr>
              <a:t>Polskie banknoty dzisiaj</a:t>
            </a:r>
            <a:endParaRPr lang="pl-PL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s://d-w24.ppstatic.pl/g2/5c/ee/8a/282665_1380047153_2c17_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4744"/>
            <a:ext cx="4248472" cy="551039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-180528" y="2204864"/>
            <a:ext cx="406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92D050"/>
                </a:solidFill>
              </a:rPr>
              <a:t>Awers – przód,</a:t>
            </a:r>
          </a:p>
          <a:p>
            <a:pPr algn="ctr"/>
            <a:r>
              <a:rPr lang="pl-PL" sz="4800" b="1" dirty="0" smtClean="0">
                <a:solidFill>
                  <a:srgbClr val="92D050"/>
                </a:solidFill>
              </a:rPr>
              <a:t>Rewers - tył</a:t>
            </a:r>
            <a:endParaRPr lang="pl-PL" sz="4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</a:rPr>
              <a:t>Polskie banknoty dawniej</a:t>
            </a:r>
            <a:endParaRPr lang="pl-PL" sz="48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ocdn.eu/images/pulscms/N2I7MDMsMmU0LDAsMSwx/71419d093d4ffa1033f113674fd7ac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819775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</a:rPr>
              <a:t>Polskie banknoty dawniej</a:t>
            </a:r>
            <a:endParaRPr lang="pl-PL" sz="4800" b="1" dirty="0">
              <a:solidFill>
                <a:srgbClr val="C00000"/>
              </a:solidFill>
            </a:endParaRPr>
          </a:p>
        </p:txBody>
      </p:sp>
      <p:pic>
        <p:nvPicPr>
          <p:cNvPr id="27652" name="Picture 4" descr="http://banknotypolskie.pl/files/img/2/banknot_20zl_1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976664" cy="543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</a:rPr>
              <a:t>Polskie banknoty dawniej</a:t>
            </a:r>
            <a:endParaRPr lang="pl-PL" sz="4800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bi.gazeta.pl/im/3/8870/z8870843Q,500000-zlotych-sprzed-denominacji-w-1995-roku--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73405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</a:rPr>
              <a:t>Polskie banknoty dawniej</a:t>
            </a:r>
            <a:endParaRPr lang="pl-PL" sz="4800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m.ocdn.eu/_m/7e0b8b47ffe4cbdf69c97c17e385083f,0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838825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i.gazeta.pl/im/1/8870/z8870851Q,5000-zlotych-sprzed-denominacji-w-1995-ro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264696" cy="5928336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</a:rPr>
              <a:t>Polskie banknoty dawniej</a:t>
            </a:r>
            <a:endParaRPr lang="pl-PL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bp.pl/banknoty_i_monety/banknoty_kolekcjonerskie/img/2011_banknot_100_rocznica_rocznica_Nobla_Marii_Sklodowskiej-Curie_20000zl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480720" cy="2893179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</a:rPr>
              <a:t>Polskie banknoty dawniej</a:t>
            </a:r>
            <a:endParaRPr lang="pl-PL" sz="4800" b="1" dirty="0">
              <a:solidFill>
                <a:srgbClr val="C00000"/>
              </a:solidFill>
            </a:endParaRPr>
          </a:p>
        </p:txBody>
      </p:sp>
      <p:pic>
        <p:nvPicPr>
          <p:cNvPr id="31748" name="Picture 4" descr="http://www.nbp.pl/banknoty_i_monety/banknoty_kolekcjonerskie/img/2011_banknot_100_rocznica_rocznica_Nobla_Marii_Sklodowskiej-Curie_20000zl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6408711" cy="2838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79712" y="0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</a:rPr>
              <a:t>Euro</a:t>
            </a:r>
            <a:endParaRPr lang="pl-PL" sz="4800" b="1" dirty="0">
              <a:solidFill>
                <a:srgbClr val="C00000"/>
              </a:solidFill>
            </a:endParaRPr>
          </a:p>
        </p:txBody>
      </p:sp>
      <p:pic>
        <p:nvPicPr>
          <p:cNvPr id="37892" name="Picture 4" descr="http://www.imakar.pl/files/waluty/5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48793"/>
            <a:ext cx="7848872" cy="5909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st-firmy.net/93rbd5l/duza-zabawka-edukacyjna-treetop-friends-sowa-byshop-zabawki-z-pas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3284984" cy="328498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5940152" cy="908720"/>
          </a:xfrm>
        </p:spPr>
        <p:txBody>
          <a:bodyPr/>
          <a:lstStyle/>
          <a:p>
            <a:pPr algn="ctr"/>
            <a:r>
              <a:rPr lang="pl-PL" b="1" dirty="0" smtClean="0"/>
              <a:t>Czym jest pieniądz?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2736"/>
            <a:ext cx="8363272" cy="4391000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Pieniądz to powszechnie akceptowany towar, za pomocą którego dokonujemy płatności za dostarczane dobra lub wywiązujemy się ze zobowiązań (np. spłata długu). </a:t>
            </a:r>
          </a:p>
          <a:p>
            <a:pPr algn="ctr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Innymi słowy jest to środek wymiany.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pitalista.biz/wp-content/uploads/2015/01/Pieniad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3565781" cy="2375173"/>
          </a:xfrm>
          <a:prstGeom prst="rect">
            <a:avLst/>
          </a:prstGeom>
          <a:noFill/>
        </p:spPr>
      </p:pic>
      <p:sp>
        <p:nvSpPr>
          <p:cNvPr id="5" name="Strzałka w prawo 4"/>
          <p:cNvSpPr/>
          <p:nvPr/>
        </p:nvSpPr>
        <p:spPr>
          <a:xfrm>
            <a:off x="3059832" y="4077072"/>
            <a:ext cx="201622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00000"/>
                </a:solidFill>
              </a:rPr>
              <a:t>Dolar</a:t>
            </a:r>
            <a:endParaRPr lang="pl-PL" sz="4800" b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http://wmeritum.pl/wp-content/uploads/2014/07/dolar-U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264696" cy="545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Historia płacideł</a:t>
            </a:r>
            <a:endParaRPr lang="pl-PL" b="1" u="sng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3794" name="AutoShape 2" descr="data:image/jpeg;base64,/9j/4AAQSkZJRgABAQAAAQABAAD/2wCEAAkGBxMREhURExIVFhUWFiAZGBcYFxoWFhgYGBseGxsXGBoZHSkgGBsnGxsXIjEiJSkrLi8uGB8zODUsNygtLi0BCgoKDg0OGxAQGzUlICYwNTAxKy0tLSstMCs1LS4wLysvLS8tLS0vMy0tLS0tLS0tLS0tLS8tLS0tLS0vLS0tLf/AABEIAMIBAwMBEQACEQEDEQH/xAAcAAEAAwEBAQEBAAAAAAAAAAAABQYHBAMCAQj/xABDEAACAQIEBAQDBQUHAQkBAAABAgMAEQQSITEFBkFREyJhcQcygRQjQlKRYnKSobEVJDNTwdHwQ2NzgqKys8Lh8Rb/xAAaAQEAAwEBAQAAAAAAAAAAAAAAAwQFAgEG/8QAOREAAgECBAIJAwMCBQUAAAAAAAECAxEEEiExQVETImFxgaGxwfAykdEFI+EU8TRCUnKCJDNDYqL/2gAMAwEAAhEDEQA/ANxrwCgFAKAUAoBQCgFAKAUAoBQCgFAKAUAoBQCgFAKAUAoBQCgFAKAUAoBQCgFAKAUAoBQCgFAKAUAoBQCgFAKAUAoBQCgFAKAUAoBQCgFAKAUAoBQCgFAKAUAoBQCgFAfEcgP/ADcHY0uD7oBQCgFAKAUAoBQCgFAKAUAoBQCgFAKAUAoBQCgFAKAUAoBQCgFAKAUAoD8JoCj81cQ8KdcksoKAysqN5WjPdTplzC+bvcXGlUsTWyfTuWKVPNueXAeeM0siSm6EDw8o82caMh11JABHT9a5oYptXnxOqlC2iLvgcYkyLLG2ZWFwdv5Har0ZKSuis1Z2Z716eCgFAKAUAoBQCgFAKAUAoBQCgFAKAUAoBQCgFAKAUAoBQCgFAKAUAoCkfEPg0siLJGmdY7sQjZMQl9zGxuCpG6kdNN9KOLoymrq3z5sW8NUjF9bT08TKoOOspZJkZLWKGRTExCk2INgN7ajas9UmrZXfud7Gg8suBovKnF54Vl3kRdQW8qgG5+YXXR73t0N+yi3Qr5I9hQq002aDhMUkq50YMp6j9f8AatKMlJXRUaa3PavTwUAoBQCgFAKAUAoBQCgFAKAUAoBQCgFAKAUAoBQCgFAKAUAoBQCgI7jnBocXH4c0SyDcBrgg91ZdVPqK5nBSWqO4VJQd4ux/PvNPBzFMYp4fDkveP7xpVVTsQfLcfvVkyTpSajtxVvzc2KclVine7Xh6HjwPjPgpNhGlID21Q2Yajudrf0H08knLLJLQ5nT3T3NH5X45Jh1kjgjWRNwbkBmyhUINyFWwUHe2UepqajiXFWKVWjdps03C4hZFDqQQexB17ada0otSV0VGrOx616eCgFAKA+XcAXJsK8lJRV2Ernm2JUEjr/U9veq08ZSg2m/nI7VNvU+1kBqSnXhPY5cWj7qY8FAKAUAoBQCgFAKAUAoBQCgFAKAUAoBQCgFAKAUBE8ycBjxsJhk01BByg6g3F77j9KjqU1NWvbuO6c3B3MV575VxOGHgGUvAdfEXDiONPyr5TlGo7g7Vn1KSozzpN248/U06VWNaDi9GQvBOMHDGSEyBsygFiShv0PzFd7/pfS5qConNKUY2JnSWzd2abyfzI6IHlN8ys7LcZcwAyqpuex26mpaNZUpZb6e5Rq0s3A0xWB1BvWsUT9oBQEbxTjCQWB1J2FibkC9tAbGwP/DWdiMfGnLItWienQc1cheO8zxQjWRVzqLMNSD+0o1HubVl4jFVasnGCLVHDq15FcwPNC4qS1nBzC+V8z+Xa4+W2/rY1SqwlHWTuW400k7Fj4Zxg+M+GkVxlHiLIdFZT0BG5BBuPbvSjiZQiry0vz1TK1WirZokpwvjizOVGwA8/TOd099Qa+iwmNVVWloynVouB3cRfKl72s6E9NM65vpa9XpuyuRRV3Y6q6ORQCgFAKAUAoBQCgFAKAUAoBQCgFAKAUAoBQHy7AC52FG7asHEk0c8ID6q4CtuLFgNDbVb3FvcdxXMkpRs+J1rF6GP88cvvg5PCiLiCQGzOoZO5W4bzexANtr71jYjDxpTzO9jYw+IdWLTtciMM7GRY3ZHVSGVkuQb6ZWBAOg/03qqpRirrz9SaVNyRqvI/Hc9sK4KuELKLaWBsbnYHaw6jWtfBT6uTl89zIxELPMXGrxWI/jOOEUTnNZgPrqQB+pNveq2JqqEGr6klON5Iy7mjmHGJCJkjyDKzl7JmKqbFm8+YXFiLC1gL9KxY4ZVJdaV38+cDQjKMVt+DLOKcYfEWlfK7Nq1hqoB3e25tr/+VfpYZU24xPXVbjqW3ljlji8soVIhCsWW/igqEDnNddi+g1t3A01qR4GE01IieKceJfuN8uM+IiWSGSwveeORvDKWJIa5JQ3HprpresergquGUnZZfnMs08VFx0lrytx7z3+HPDJ3BkmbLBFKy4ZFAtIgJAmdsxzE9rDUX9Bq4TCU7qtd38iniKz1jbXiXnicHiQyR/mRlv2uCL1oVI5oOPNFWEsskz94dKzxRu65WZFLL2YgEjTTQ0pSzwUuaFSKjJpHRXZwKAUAoBQCgFAKAUAoBQCgFAKAUAoBQCgFARXMWK8KFzcC8bAX2zNZV/mRUVaVoPuZ3BXZkXB+a5Y5nxGIkJVYIoJYwPLIoDXfL+Jz3Gwa3oK39RK9+ZYdNamlYUJxbhsZzMBKgILC5up/GPxC4+u46GrFan0lPLsQwn0c7mM8ZwQw7hHiKNmymYZvBlAU73BjJPcWvfUVirO72aduXtxNmMo3TvvzJ/kjjoTFLeTJHZFLX0KgnQm3y+UC3qBU2GvGabdr7+pXxMNGrG3E2raMkzXmzjKy4hsODYjyzagWitmVgWI/Flse+a21fMYmrOpUdRbcOT4WNfD0UoJnJyRCOJTT+MqPBGPDWM6DLf8AKD6EDp110toYDD2eaWvfzIcVUyq0dDRMFy/hIQBHhoUy7ZY1FtxoberfxHua1rIz8zJKvTwjuLjPkh6O3m/dGpH1F6yv1D9yrSocG7vuXDxLOH6qlPl6ndBCqKERQqjQKoAAHoBoK1Ste5z8TkIQgGzMQo9yaqYybVPKt5aLx/glpK8rvhqdKLYADYC1WkklZETdz6r0CgFAKAUB5yzKu57e+psP1OleOSW56lc+TiBf23Nxoeg7k7aeteKaYsfpxC6a7m317e9e5kLM9Aa9PD9oBQCgFAKAUAoBQCgFAVj4iQRtg2eRM6xsGK2J0PlOx2saq4y+S63TJqH12MRaRJ2njwz50JU5mBdkQ2UgkW0XNvYnbtrQjFws5K3z3LjakmjUPgzjFGD8HOzEOQAx7KLhL65AAOg1zVqUpXRSqR4nB8WODTRI0mGUNHNmE0bLmRWI/wARVsTfcnLrp12GdiaFKFaM5Oyb35P+S3h6spQcLXaRVuVMC2MxkC4eBljj8MTNkKoqx2YXO1yRcDrftrXOGw9WUs0nfW/zwJq1SEIZTYOY+NxQFIZDYyAm5sAAvv1vb9DU36liHThkS1ZTw1FzebkY3i55pkiKNJNLilVCQpVMwPy30Nu520Pes6hhrzyKNrPizSnVjFX9DZeUeXYsDh0jWMK9ryNm8Rmc7kuVBbW/QDsBX0MIKK0RjVJuT3JyujgUBGqc2J9ET+Zt/u1ZUP3P1GT/ANEUvF6+hafVod7JKtUqkbMc+JVPwxrnPudALfz+lUpfuYpLhBX8Xt5E66tJvmySq6QCgFAec06pqxA3/QC5J7D1rxyS3PUm9jgm41GJvAF2bIHNtgpJA+uh07Cq9XF06bS3uSRoykrkXLzFaN2YgXmCIAfwXAuT7XPft0qjU/UklLnw7ieOGba7jiwvGDK0/hgyDxUvbZbhL+3lAPpaqE8VVku9X+faxL0MY2ueHMfHmg/u8QMmKmYtEAFAQbF8z+Vbba9das4WdSd7P+CJxitWT/KXD5YoQcQ+eZicxzmQKL6RhyBewtc2FzetilTyLe5WnK5OVKcCgFAKAUAoBQCgFAeeIcqpYdNT7Df+V68bsrnqPQGvTwgeb2URre5YEnIpIZ0tZ1W2+hBttoKo4+2TezLGH+ow7G4hI8ZKISjiSOwYBRkCG5z7Fm1ABtcnSqCjKVJKXB/2sX1ZSvY/eVebhhsV43gOWWNkSNWuplYGxLaaZdSQL3cACrtJdG3Pf4irN51l2N8nwa4vDBJgPOgLZGPla26MNdDsauVKcKscsldFWM5U5XiRnJeGWETRLe0bhMxIJYqLXNgOlqo/pqsqi5SZaxjbyN8UZ3zRxyTFzSxhUbwZUYO/ljjVfMoawJDC+4BJ6dbZ9ep0k1Uk7JprTfjwLdCChGyV384ntyPwuWbGQ4nEsJUDlIrhyl41Zw0bSWLBGAt5QLjTatLB0YxSkr+JWxNS90bHWgUBQCgI3hWrSyd2t+mv/wAqyf0vrurW/wBUvJbepaxGijHkiRJrWKpH8HGbxJv8x9D+wug/nmP1qpg1mi6r/wAzv4bLyJq2jUOXqSNWyE4MfxeKIKS18z5LAgnNa/8AT+oqCpiadNXbJYUZzeiIDjPM7I+HjjBLSBmIUZmHksqEdWzMDp+Q/WhX/ULK1PV+/wDBZpYS93LYheLYj7TiosJH5iiefO5IGqs12NyxFlIvfXpppQr4mVSzbtfT57linTVKLkzkxM8EWNlmmxBUIgijSIeZ7hcyJa5IGguLa32tUabVo78brZHdnKCyr7+pC4jmPA4aIrNHmlZyzFmLKtzcAW6gAWCi+17XvXVOhUqtuK02Xd84icsmspf3IzGfEyXJkw+FRc+v3dgRc21QebOdNddTpcirEP05N9ZkDqRWurLfyXyMmJyY/FzPiCfMkToyxqw/MJbu7A6X8o30rWo4eEIpIqVKrbZqIqyQCgFAKAUAoBQCgFAKAUB4YRMg8Poug/d6fpt9Kjpu3VfD04HUtdSP4/hfHhbzBVXW7WCkAG5zfgG/m/W40MeJp56bXqd0pZJXP575z4jhXkvhAPGByscqlX9Q6aN6Gs6jRqRdqn095pZk1eP1dxx4eGWQhEQAq3iktqSEsFU30OuXN0tc26GWM4x6/h4/NiKpB7G9fDHGSS4FTI5dszEMxuxUsbMSd7nN7bdK0KUs0EyjUVpH1wqV/seMljNnZ5ShG+bKAth1OYVRwjyYaU1xcn5lnEq9SMXySKTyryc2JxMkzr907q7eI12yC5WJUjexv1aQHyhbA3NdYalTmrqKyrbidVasoKyevE0jiECrNglVQqrIwAAsAPAkAAA2FquvRopx1UvnEma7ODlhxyEXLDXX6b/89qi6aCdmzrI+R6YmSyMR2099v61xiqvR0JTXBHtON5JHPwaLLEv7RLfxG4/laov06n0eFguy/wB9TvESvUZ+8XlIjIX5nIRfdja/03qTFyfR5Y7y0+/4V2eUUnK72Wp6PJHBHqQFROp1yqP59P1ruc4UKd3ol8scqMqktN2VHjvOIGH8ZSVtJewN2yra4PS5Jtasef6nOq8lNWZoU8Eoy62pAYSBzDAZ1aJDKxuW+9ObM2YWzG5CjVtbVnSzXbvddnhct5o6qO5VuK85JDivEw7JljjcR5muLtYKSLXJ0Yb9fXS3SwOaOzV2R1KulpFdxnM0lzI3iDMPmWQkFj8zsUIC/hGovZdtb1bhhIuy0fztInXsvljlnxpxUTMyYh8q2WRVVYoQLmxaPNlBIub/AJR2vU9LDOm+ra3He7+5DUrKW+5yYzl3HQ+HBJHkMvnykAMNSAZT8yXKsddLAnYXqxPo4daXzuRFBTmrL54mm8lwxRtFA+DgzKxzPIipK8HlAziJQZSbMfvF1uL3ILVB/WwbS37eB7KhJJs1/C46J1Uqy2Oija9jbQH1FqvRqwkrplZxa3OquzkUAoBQCgFAKAUAoBQCgPOddLjf+vpUNZO2aO68+w6jbZn7E4IBG1dwnGpFSWzPJJp2ZjfMnAsSskqiKF47nKhcklT0ARFA9iP13rCr0406l9u1W+eSNehWvFX1KHitR4UIZXWNgyBrldSxcqdQ2oX+EVNTk75p7X3tv2e/3PasVa0dzRPg9xBozMJZbRgKgVtAJC7EKv5d3NhuWJ6VeoVbJr7FCtC+qLTwOQ/2fEoz55ZjlyWLAiQtfUgbKd9KrYZP+lhBbv8ALb8ibE/4iT4JexauE8Pjw8QjjjCLuQDc3O5LbsfU9q04RUUopaFGUnJ3Z58RX73Dekrf+zJXM/qj3+zOobS7vdENzlxkxgQpoZFcFwdUsEubfms4Iqviq2S0VxO6NPNqUj/+iaAMUbQsFjBOhDMQCLm+nba3trlVKed5npZcC4tNCx8M494sTixUoADfYs5IBvsde3b2rPrVpyh0bej9CboEpplxweKXRNAQLC2x9B9OlfTYbFU6nVW5l1KclqyJ49igS+tliW2b/tJLqPoBm+tqpY+u0pTjqo6f8nv9l6ljDw1S5+iM9PMGInE4EDOsSCIOCClwbsmY21bS9r7C52rNrKVRQlKennbgzRhCnCdlvuU7mPisUMKQBGExIllMmbSQWPhraw0IGg0063q1hsPKcnJ7bK3Ln9vE5q1raPjqcnHub2nIDzqyhdVUEb/Mq66sbb32261NQwORdVfciniILS574DkXF42Y/Z8F4AtqZxIkZ00sxjuCf2NKvU4VGrTb+fOJUqTgtY2NO4V8GsGiJ4ryPIpuSrEI2tyrK1wwt5TYLcdAas9Gis5sk+LzcO4MhmhgjWVyI7hS7dgGbVrAD5b3Nh9IK2JjC8Kes+V/XkTUqDm7y0XMz8c5o+L8fEmRYz5STH4d3jFrG4BFhfbYjW3XHxNGvVTb1nxS5F+OSEVGO3Nk7guc+HNOiR2UhszXQ320Jc7n9ahdCtFKUo6d5zveN9S1YKYYiYmKRdEB2LG9zt8uU29TvsOs+Hl11zIKsXGOpL4biyxALM2UX0kdlykk2C7kg69bj16VqUcQl1ZeZWlTb1RNCrpCKAUAoBQCgFAKAUAoBQHGfu3v+F9PQN/91UX7NX/1l5S/km+uPavQr/OOClSKWaJwrBSczAOL9FZWIuL6Aqb6gWNVcZg1Jub18bEtCta0TCOJSybSZGL2AaNdb3uFJuSNTqDYHTtUNGMf8nmaFRtq8vI7OWuIhHR5JAqiUSOQSxve+UEaE6m9uu1TfTPQrNXibP8ADzz4eA/5cbfxSSMf5Ko/iqbBq9uxW8W7v2I8a+vLtfoi4VfKJEcdmyvAL2Yu+XXLdvBcAX6G5FQVXaUV2v0ZLTXVl3e6MvlnaZ5cU5QSN+ABjZrWy2N8utja5FxesmpNznfiaCgoxykJPLJLJ9mijyGQrGCBl3/DfUW0ubbWJ66ywpuWhw5KOpacTw6bDxiGbzkPd2BJUIuiMT08xB96ya1FxrTyr6d/Eu06qnBPa578E43iRaB4rJHIWM4dHGUkst7HqLLtpXcJqCUoPXue5BUoptt8S04zERQ4UxzmzTqzPe2Zcw1Yg7ZRlF+4FaVWp0GH6NRzSau+Or5lWEXUq5k7JbGOcw4lUK4Xh+I8Qyv/AIQUgsTYC7ZiWcm9zYDb5bXqHC0VWtKpF358PBdhcqVJU9dPnadvBvhfxPEvlxROGiJzMQY3JOlhkR9rabi3Y1qww0YvRFGpiXJbmm8L5Y4XwpSwjTMNTJKfEcG3Rn+S/paua2MoUXaT15LV/ZEcKVWpsd39uTyC2GwrZP8AMk+6jA7+bzEeqqwqNV8TVV6cMq5y3+y/J30NKH1yu+SIni+LMMqR43HlDIhcRwqFFlZUsWe5YszqAAoJ17Ulh5W/eqN93VXlqdKrHanBeOrIbDcdjjeWOGGOKXxPCw88paUlbHxJMz/hUC9gQDdRUUK1Kjfo4rw92dThOds78D9UpxSdSscQw6ZlmmyoJsQwDKtnAuqghmOU9bdwOZVovqzWvz10+WCUoK6f4KTJgHnxHhwYVZ8gZXkewsqnVnDFQiaNYlidNQLgVHRw142jJ87L8k88Q8yukeGDhxWB0wyLDI0uVopAQQCCytf5iNLdtuleVXHN+/fRaPiexjeP7dvYt/I/G2xuVZA5mjc52dcyoy3BKE3Fyfb2qKf7VRJvR7EbSlBtaGk8E4nn+7dwZASPlyBsp1yi5vbrqa2KFbNo9yhUhbYl6skYoBQCgFAKAUAoBQCgPiaIOpU7GuKlNVIuL4nUZOLujhkHixSwuCSFKsAFJYEaEB/KSR3071BSm5wlCf1LR+z8SSStJSjszBuK8nTP96md5A9wpCxBgp0BjQEK/fXQ1lrFRpzceHOzv5mlkzRTb8LkJgsFlzSTIUOU5ENtRqjSsVFtFLAd9+1TyqbKLv2+djhxvq1Y3H4TzK2B8u4chvRiAcv0Ur9b1fwsUoacyliG3LXkXSrBXKF8T5kvDEyZ2aOZkXNlHiAKEYnoAzb+vW9UcY0rZtrP76W9y3hU3e3YVCIkR3jQgfjcr5rKb6dyVFh01Xe1qzEmpdYtya4HVyBwa+N+0urFIYzJtkSJ2AyoFOrNlJObTbbatCjJQjKpLaKK1VN2iuJofLaiZZZ2AIlYqL6golwdD3Yv+grj9MpN0pVJrWbv4fLjGPLJU1/l9fljn/sGCCQiGMAubiO5Klhu5v8AKgvqNibad461FOuo01r8u+5ebPIVZOHWfzl3snMHgFjBv5mf53O7eh7LvZdhWnSoxpRsvF8WVp1HJnI0OEwQMixQw3OpVEQsTprYak1HXxNOgtd3sluzqEJ1NjmdcTidiYIj1I+9I9E/D7ub/s1W6LEYjWo8keS38WS5qdLZZn5HCJsDhbFWWWYjyO7eISx0ChzpHfchbCwvbau0sNhVaC1+cQ3Vq/U9PnAq/N3NgfC4rCmf7xmtmQG4jIuQF3C+Urr0b9Yv6uU9GjuNDK8xRH4jNjsI2JlM0kvieFE4Ui5JJaUkCyqodlAuAAK8rScaurVrXd/Q6pK8bIlPtq8Pli8crKRhxHG3zKuuaQ572zMdNNfLfS4vU61WLdNcbv207PcnUUn1mcOM5lxeKdpYopBAxsrxugbyjZc22uxI/W9e/wBPBfXJZuWtvI6z2VorTnoWD4d4aWOMyDAYuRM+cRiSPIziwBdml876DdV2G9hV+lFuV0792i9CnUatbbv3LHzPHiccmnB50nW3hzGXC5lyte1vG1U6i3qetWq1JVY5ZIhpVXTldMyxMNiYsRIEZsPiszeNHsHXVipuCrXubGxBvcXBrMqPourVV0rWfJmgoqos0NOwvfJXN0UkeSF5VCAFpJCodTcAqwNwRbKLnS3qLHxZ6Elm+6IJxVRXX2NV4ZjBNGsmgvuAwYAjQi43rXpzU45kUpRyux1V2cigFAKAUAoBQCgFAKA4eI+S0w/Dow7qf9qqYn9tqsuGj7V/BNS63UfH1Mu+JvBx9obECfEosqqwdZDkDfLYC+gAVTbT59O1UsXNRqKyUk1fVe5ewmsHHZozt4xKWzEKiHIGBuJN9ha+QG9z38vU1zHqWfF625fOH3JpPNdcuPM3H4Tqg4eoRlJDtnANyraeVuzZcp+orTw3/bRm4rSoXKpyuZZzRi2nKnELZw7xRhFBBt5vOW2BK2Nj271h4mtKrJrkadCGRXXEg8diJmeOVgIh4mVkL+S6hiWYjpY397etQ0opJpu/Ikl2H3wfjc/g4lI2RorHUACaSa5zEsSAQqKoA02A9TLiajdKNHa717jyhTSqdI+HqaBwzmjCx4ITJcYaKIedtDdR8thfM3fXfvVueNVO1OnHXZFSVGU5Nyer1I3hmK4nJIcTFBCY5lBDSyFWRRsFC30uSb9fa1MLSqQg5q13xZ1V6K+R309SRj4rjPEMRETy9I4iSoB/HNIyDw1vfYEmxte1Qf1GJrTyUmtN5W0/kdHSUczv4+xwzctYx5TPNjIg6glckcjeGvXIA62axGurG/Y2qaOAyNyzu/F8fuerFRy5VDT52Ea8GIE0SsxlLtlCObkqLF5JBc5Aq9Lm5IG2pz6j6zSk2uF3fyLCmsm1u45JcNE/EVhZwgwkZkCWOQyTEeck6t8hO3XpSpNqHY3v3b+pzFaab+3Aq3FGwzyY8EsmILAFlZS8oyBstioRcxvr7dRUilNZG1ePbstTpQTvZlQw/E5zgBh1gPh62kFxbXcspva+pB0OmlW5QgsQ5OWvIjipdEko+PuekPCXbLKWXFZR/g2yk3GuXcE+vXT2rnpo6wXU7TqdOSeaXWRf/h9yA00pmnwsuHiQi0E5zhjreykC6dwfSp1QqNq7XfbVkEsQkrRubTBCqKEVVVVFgFGVQOwA2FXkrKxTbuelenhm3xT5UeQPjoCimONmmFrM6qF1uNyEU6HsLVWxFDpNeRZw9bI7czNMRwjDywfbIvupoSXcbnILasFINgAbexrJp1qkZ9E9U9F39hdqQi+utDZuRuIKY1RsodwCMr5w9l3Btvbp21q3+n1N4vmUsRHW6LdWoVhQCgFAKAUAoBQCgFAfLqCCCLgixHcGvGlJWYTsZ5zZw/yOjHWAFlBa3iRN2vuw7dSPasGrSaTg3rDb/bz7182NSjU1Uue/eZN4azM6I1sPEpGYoV8xzP4QI0LE5u2/6yJyjFSl9T7fC5No7xjsbh8LMEYuHoxFjMxl13swAB+oAPsRWphouNNJmbiZXqMtjuACSbAC5PYCpyuZPzOI8Vii0M33JVZAykMpZhqyepB16Vh4uNOFVtcTUw8p5LMrE0Wdj4fmInUZizeZ3Xpa+UAMDcbC/UCuYSSWumnkdzTL1y/w2OFo1yARwjM1l0MpPkjAG7DQ6a+QfmqKnXUZdJLV8F28Dmqurljx9OLIrm1ZeIY2LCFisaENIq/gBPkzHbMdWt+VD3F5I/U51Hq9L8uf2XnseRShDq/3LzJLJiCMPhW8OKOyvLYHKF08OO+jPbvcL1ubA2YuWN0XVpL7y/j53V7Kl1p6yfD8nqeJYbBOmFXRnOp387EAeIxN2dhr1NlOwq46tKgsiX2Isk6vXZVxjsuNsMQGDBpp/OpRctlSJQu7HNdidvDW1qy8RWsndvVlqFNyirL5zKRxvm2VeLzNhYzNaERtlOYrexOUaAagAgdt68lRjPDqUpZbvS5JDR5LXtuV/D4DEYjFyz4mV8K8guhPylRpl32Gl+19bXrqpWp06MYU450t+/8Ak7p0pOcpO65I6cBycRKVbw8Q0rHzs+S7EXyh9rtrY3t0NjXqxMq1oweW3Dgz1U4Uk3JX7eJceVfhtMruk0U0MR+RllhLKfylQWDod76EEbWOlpYaVR/urXmiCWKUF+29OVmX7gvJOFw65SizWN18WOJsh3OQ5LqCdbXt2tVunh4xVnr32Kk68pO607rlhhhVBlVQoHQCw02qZRS2IW29z0r08FAfjLcWOxoCi8e+HMcjiWCQwklvFUDOsgckkEE/S17WtoKqVsJGeq0ZZp4mUVZ6klybyPh+G5jAznMQfMb2AB8q9lJJPvU6prNn4kGZ2sWmpDkUAoBQCgFAKAUAoBQCgK5zrwzxYvFUeeIE6C5K9R662PuKz8fRzRzrhv3fx+SzhquWVmYjzNBLC72UrG+pF0yeKhKkALsSFOhtsO96o0UnFZt/b+5pJ3lof0JwXC+Dh4Yv8uJE/hUD/St1KysY03eTZ7Y6XJG75c2VCcvewJt9aSdotniV2YImLjiRne0YMZvGCfKSDk1tc63B26V89lzSWXXXQ2tba+JY+TuHEucZKQseUProsZtqd7BjcAeisK5rTSjZETvey4lv4li/BXxFVWxDj+74e9iC1/vJB06ksflF+tT9EsPDpJ/U/wD5X5+cyCLzvLw4vn/BE8pcELh0WYuTJfFYkaGSXcxRdgAQC3TYa/LzhsI8TLpJq0OC5k1fEdHot+C5d/4LJxXiwwjQYTDxKWc/LcKscSi7OevoO5NaeIxMaMbR4FKnSlU60jOE45hm43J9sAtFCEhRvMgd9Wa7btlO9tibdzn3fQ57Xu9f58Sz0bbyxfApfAYIMTjZvEl+yqLiNoVtF8xzAAjVbZd9dNa6xMpRpRss19779hNTvmduG3uWLh3IbJiA+Ax0Llvmd2zbnTSMfz07EVyqn9QlSqq3Lgvc4v0d5q9+PzQ0rg3JkiFWxGJ8VhqQsSoL+5JJ7G+40NWofpsISUk2QTxjkrWLJheEYeJs8cESMd2WNVY+5Aq+qUE7pL7FV1JNWbO2uzgUAoBQCgFAKACgFAKAUAoBQCgFAKAUAoBQHPj5skbva5Cmw7noP1qDEzcaTa32Xe9Ed045pJGP8x8HEWNwWBLh/ExBmkdiB8zC4+q3AFZlCllruN9I2XuaXSZqbnbmbRW0ZRAc7cSfD4YyIFIv5wfyZWLf0qri6rpxVuLsT4empyszIOF8rJjU8aZssbtnkYtYLEpICJpqxupI9Rf1yOndLRcNPE0qlmrcy+cPC4mSOBVy4aH7wp+ZQdC/dnfoegbrt7h1Fvpqmy1/HiQVbwWVfUzkm4JLxPHYiWGVoIDH4MsyqPEdluckRP5bjM+uug1HluUaKxL6SotL3SOJ1OhgoR3LVLwhMFgFw0BMaxqFzDRt9XJ/Mzak+pqX9RlOGHbhvp2EOHtKqs2pjGO5gmONaVJSWWN0Ym5UqWUg5raDbX9kVmZHKj+5u2u/iaqhG9o7cj34dy3iopWxzLh8UJ90vnsCRrc2vb0+l65niKdWMaKvG3H+xGo5ZykzQYeQ0ny+LhYYkFrorsUcdRkAUobdb3Gl72tV+hg6kZXk7+LuU6mIjZpeiLxw/hsOHUJDEkagWARQot9K1Ekik22dVengoBQCgFAKAUAoBQCgFAKAUAoBQCgFAKAUAoBQHBxA5nii7tnb92PUf+fJVWr1q0Icus/DReb8iWGkZS8Pv/BlmJwpx3F8c6sAMNCBm3yuSpVh7AN/DVCKlKlKsud/C9vYu5lFRh8+ampcC4h48SsfmAsw7H/nWtOhV6SFyjVhlkQHxAwn2hY4ZJVjww+8xBNsxVfwAnYHUH0J9jS/UK+Vxhx38dkT4VPVrfYzbEYxMZKkGHjyYcAJHGuloYyS7H1kcquvSNidRVCbyQzz393+Fr3tF6nG1+JMGRzMOH4Zrzzm8sg1WNBof/Ci3tfcnua4w9KeKkr6QWy9xNxpRc5bmr8MwCYeJIYxZEWw6n3J6km5J6kmvpEklZGPKTk7sr/NPEHmzYHDqXlcDMdAqITYlj00v6kjS+ts7EVJYhujS1XF8O4tUYqnapPwRQsB8KJGlLWeDWxlaZZGK9QiJ5SD+1bvavKeHry6tW2XkSyxNOPWjds0/gXLeHwYtClj+ZiWYXtcKT8oNr2FhfWr1OjCn9KKdSrOp9TJepSMUAoBQCgFAKAUAoBQCgFAKAUAoBQCgFAKAUAoBQCgIlprNPMdkXIv0GZre5K/w1mzqWhVreC8NPVssqN8kPEw/wCHXHpU4mX8VVixc5R0IFpMrFVFzsR4gtY66DrUmH6qjSS0tr4r8lirFSUpctvB/g0qTi4wPElw+Qss8bXIv5WiW6M3Q5kGUnplFQ06kcNKpm2Xz53kbg6sE0Z/8W+ZxiI4oI2a7uzso+Vokuud+pu4fKOgjvrmFvMNRb/6ipu9uz55I9lLI+jj87PnE6uGYBsDhn1UYgxhpWNiuHiUWCk9WJJ06sxG1yM6a/q5u30rz/vsuwvR6iXN7fOS3L38LuWvssBxMoPj4izMW1ZY90Q9jY5j6m34RW/h6SpwSMzFVc89NkTHFuKu7/ZcNYyn5mIJSNerNb9AOp06EitVrSrTdGltxl7I9hTUI55+CJLhXDEw6ZVuSTd3PzO3VmP+mwFgNKuUqUaUcsSCpUc3dnbUhwKAUAoBQCgFAKAUAoBQCgFAKAUAoBQCgFAKAUAoBQCgPLFTiNGdtAoJP0qKvV6KnKfJHUIuUlFFP54x/wBk4W5Y2dlJPfM3mb+ZtWdiIZadOhxe/v5suUbSqufBGc8C5eMPEuEYY3uuGE7je0hZ5Wv7Zsv0X0q843qfb3Zwnam33+y9yS+NvHRFIDFYSZfDLg621uPXcj01qrUpxr1+xeZJRqOlSKSMIsC4WaW5xE1pWT/Lw8eXwIwPUqh9rjpevK9XpXKNPZaf8n+F5sUIWeaXHXw/lmg8mcLfiEmSQ5oIZPExLdJ8VoVgB6xxggHoTf8APpLhsPGMVGP0rzfM9r1mteL8l/JfuY+MspGFw4zYiTRRsFHVnPRQNSfYC5IFMRVlOXQUt+L5L8kFGmkuknsvM7+BcIXCx5AcztrJIRZnfqx7DoB0GlWaNGNKOWOxDUqSm7skalOBQCgFAKAUAoBQCgFAKAUAoBQCgFAKAUAoBQCgFAKAUAoCL4y2ZooP8x7t+4nmN/Q2t9ap4jr1IUu3M+5fzYno9WMp8vVlD+KrfasThOGgXEsqh/3M12/RAxqG3SYz/aian1KDlzOLhfFR9v4lxJv+n/doL/LpuQegtHc9q6nXyXkt3t87Fr4knRXjGHi/njbwKg0CYmV+JYwH7LCbRRtocRJuBY7r1PS1h0NUqtWUP2KX1vd8l8+bHaipdZ7ENgftGPxXl82IxMgyjWyAXy9NFRbt7DvVqnRStTjsvjZ5mSTnL5yRvj+FwnBR4aBSzhcsYABeSRvxW2LMxv217CrGIrdGlTh9T2/L7irTh0snOW3E6+VeBth1Msxz4mXWRr5gvXw1J/CCTc6Zjc6aASYegqUebe75nFas6j5JbInqnIRQCgFAKAUAoBQCgFAKAUAoBQCgFAKAUAoBQCgFAKAUAoBQEPhpVfETTfhhXwr+vzv+gyfzqjRkpValZ7LReGr8/QsTTjTjDnr+DMuHcTE3FcdxJhdMDhmZR18R1soHqVEi+9eYOLyyqPdsmr6RjTRG8L4K5hTCymyhjPi2OnzWJS/c5ctvc9DWZVxai86V7aRRbcMzsuJXfiDx7xnCCwVCbADypfW3bMdz2Fh1NTYChKKc5/VL58/g4ryiupHZGjfC3gKcPwh4libCWZLqD/04TqB6FtGPYBR0NaU5xw9PM/7spdatPKi3cuYF5n+34hSHYHwY23jjP4iOjsPqAbaEtXOFoSTdWp9T8lyFaordHDZeZZauFYUAoBQCgFAKAUAoBQCgFAKAUAoBQCgFAKAUAoBQCgFAKAUBx8YP93m/7p//AEmuZfSz1blQ4W5/sjENc3Jlub6nzEb+1ZsP8D85mjWX/Vpd3oUr4eC/D8cepxsIJ6keJHoe41P61NV0wsrcjiWtaNyQ4wxGA0Nrsb+u2/evnP8AzpGlT3fcYziDfwL63NzfW5MhBJ73AH6Cvp6ejfzgZNXY3zCHNguDq2oZMKGB1BBC3uDvsKr4jXGU09rHtL/tTZpVaRT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796" name="AutoShape 4" descr="data:image/jpeg;base64,/9j/4AAQSkZJRgABAQAAAQABAAD/2wCEAAkGBxMREhURExIVFhUWFiAZGBcYFxoWFhgYGBseGxsXGBoZHSkgGBsnGxsXIjEiJSkrLi8uGB8zODUsNygtLi0BCgoKDg0OGxAQGzUlICYwNTAxKy0tLSstMCs1LS4wLysvLS8tLS0vMy0tLS0tLS0tLS0tLS8tLS0tLS0vLS0tLf/AABEIAMIBAwMBEQACEQEDEQH/xAAcAAEAAwEBAQEBAAAAAAAAAAAABQYHBAMCAQj/xABDEAACAQIEBAQDBQUHAQkBAAABAgMAEQQSITEFBkFREyJhcQcygRQjQlKRYnKSobEVJDNTwdHwQ2NzgqKys8Lh8Rb/xAAaAQEAAwEBAQAAAAAAAAAAAAAAAwQFAgEG/8QAOREAAgECBAIJAwMCBQUAAAAAAAECAxEEEiExQVETImFxgaGxwfAykdEFI+EU8TRCUnKCJDNDYqL/2gAMAwEAAhEDEQA/ANxrwCgFAKAUAoBQCgFAKAUAoBQCgFAKAUAoBQCgFAKAUAoBQCgFAKAUAoBQCgFAKAUAoBQCgFAKAUAoBQCgFAKAUAoBQCgFAKAUAoBQCgFAKAUAoBQCgFAKAUAoBQCgFAfEcgP/ADcHY0uD7oBQCgFAKAUAoBQCgFAKAUAoBQCgFAKAUAoBQCgFAKAUAoBQCgFAKAUAoD8JoCj81cQ8KdcksoKAysqN5WjPdTplzC+bvcXGlUsTWyfTuWKVPNueXAeeM0siSm6EDw8o82caMh11JABHT9a5oYptXnxOqlC2iLvgcYkyLLG2ZWFwdv5Har0ZKSuis1Z2Z716eCgFAKAUAoBQCgFAKAUAoBQCgFAKAUAoBQCgFAKAUAoBQCgFAKAUAoCkfEPg0siLJGmdY7sQjZMQl9zGxuCpG6kdNN9KOLoymrq3z5sW8NUjF9bT08TKoOOspZJkZLWKGRTExCk2INgN7ajas9UmrZXfud7Gg8suBovKnF54Vl3kRdQW8qgG5+YXXR73t0N+yi3Qr5I9hQq002aDhMUkq50YMp6j9f8AatKMlJXRUaa3PavTwUAoBQCgFAKAUAoBQCgFAKAUAoBQCgFAKAUAoBQCgFAKAUAoBQCgI7jnBocXH4c0SyDcBrgg91ZdVPqK5nBSWqO4VJQd4ux/PvNPBzFMYp4fDkveP7xpVVTsQfLcfvVkyTpSajtxVvzc2KclVine7Xh6HjwPjPgpNhGlID21Q2Yajudrf0H08knLLJLQ5nT3T3NH5X45Jh1kjgjWRNwbkBmyhUINyFWwUHe2UepqajiXFWKVWjdps03C4hZFDqQQexB17ada0otSV0VGrOx616eCgFAKA+XcAXJsK8lJRV2Ernm2JUEjr/U9veq08ZSg2m/nI7VNvU+1kBqSnXhPY5cWj7qY8FAKAUAoBQCgFAKAUAoBQCgFAKAUAoBQCgFAKAUBE8ycBjxsJhk01BByg6g3F77j9KjqU1NWvbuO6c3B3MV575VxOGHgGUvAdfEXDiONPyr5TlGo7g7Vn1KSozzpN248/U06VWNaDi9GQvBOMHDGSEyBsygFiShv0PzFd7/pfS5qConNKUY2JnSWzd2abyfzI6IHlN8ys7LcZcwAyqpuex26mpaNZUpZb6e5Rq0s3A0xWB1BvWsUT9oBQEbxTjCQWB1J2FibkC9tAbGwP/DWdiMfGnLItWienQc1cheO8zxQjWRVzqLMNSD+0o1HubVl4jFVasnGCLVHDq15FcwPNC4qS1nBzC+V8z+Xa4+W2/rY1SqwlHWTuW400k7Fj4Zxg+M+GkVxlHiLIdFZT0BG5BBuPbvSjiZQiry0vz1TK1WirZokpwvjizOVGwA8/TOd099Qa+iwmNVVWloynVouB3cRfKl72s6E9NM65vpa9XpuyuRRV3Y6q6ORQCgFAKAUAoBQCgFAKAUAoBQCgFAKAUAoBQHy7AC52FG7asHEk0c8ID6q4CtuLFgNDbVb3FvcdxXMkpRs+J1rF6GP88cvvg5PCiLiCQGzOoZO5W4bzexANtr71jYjDxpTzO9jYw+IdWLTtciMM7GRY3ZHVSGVkuQb6ZWBAOg/03qqpRirrz9SaVNyRqvI/Hc9sK4KuELKLaWBsbnYHaw6jWtfBT6uTl89zIxELPMXGrxWI/jOOEUTnNZgPrqQB+pNveq2JqqEGr6klON5Iy7mjmHGJCJkjyDKzl7JmKqbFm8+YXFiLC1gL9KxY4ZVJdaV38+cDQjKMVt+DLOKcYfEWlfK7Nq1hqoB3e25tr/+VfpYZU24xPXVbjqW3ljlji8soVIhCsWW/igqEDnNddi+g1t3A01qR4GE01IieKceJfuN8uM+IiWSGSwveeORvDKWJIa5JQ3HprpresergquGUnZZfnMs08VFx0lrytx7z3+HPDJ3BkmbLBFKy4ZFAtIgJAmdsxzE9rDUX9Bq4TCU7qtd38iniKz1jbXiXnicHiQyR/mRlv2uCL1oVI5oOPNFWEsskz94dKzxRu65WZFLL2YgEjTTQ0pSzwUuaFSKjJpHRXZwKAUAoBQCgFAKAUAoBQCgFAKAUAoBQCgFARXMWK8KFzcC8bAX2zNZV/mRUVaVoPuZ3BXZkXB+a5Y5nxGIkJVYIoJYwPLIoDXfL+Jz3Gwa3oK39RK9+ZYdNamlYUJxbhsZzMBKgILC5up/GPxC4+u46GrFan0lPLsQwn0c7mM8ZwQw7hHiKNmymYZvBlAU73BjJPcWvfUVirO72aduXtxNmMo3TvvzJ/kjjoTFLeTJHZFLX0KgnQm3y+UC3qBU2GvGabdr7+pXxMNGrG3E2raMkzXmzjKy4hsODYjyzagWitmVgWI/Flse+a21fMYmrOpUdRbcOT4WNfD0UoJnJyRCOJTT+MqPBGPDWM6DLf8AKD6EDp110toYDD2eaWvfzIcVUyq0dDRMFy/hIQBHhoUy7ZY1FtxoberfxHua1rIz8zJKvTwjuLjPkh6O3m/dGpH1F6yv1D9yrSocG7vuXDxLOH6qlPl6ndBCqKERQqjQKoAAHoBoK1Ste5z8TkIQgGzMQo9yaqYybVPKt5aLx/glpK8rvhqdKLYADYC1WkklZETdz6r0CgFAKAUB5yzKu57e+psP1OleOSW56lc+TiBf23Nxoeg7k7aeteKaYsfpxC6a7m317e9e5kLM9Aa9PD9oBQCgFAKAUAoBQCgFAVj4iQRtg2eRM6xsGK2J0PlOx2saq4y+S63TJqH12MRaRJ2njwz50JU5mBdkQ2UgkW0XNvYnbtrQjFws5K3z3LjakmjUPgzjFGD8HOzEOQAx7KLhL65AAOg1zVqUpXRSqR4nB8WODTRI0mGUNHNmE0bLmRWI/wARVsTfcnLrp12GdiaFKFaM5Oyb35P+S3h6spQcLXaRVuVMC2MxkC4eBljj8MTNkKoqx2YXO1yRcDrftrXOGw9WUs0nfW/zwJq1SEIZTYOY+NxQFIZDYyAm5sAAvv1vb9DU36liHThkS1ZTw1FzebkY3i55pkiKNJNLilVCQpVMwPy30Nu520Pes6hhrzyKNrPizSnVjFX9DZeUeXYsDh0jWMK9ryNm8Rmc7kuVBbW/QDsBX0MIKK0RjVJuT3JyujgUBGqc2J9ET+Zt/u1ZUP3P1GT/ANEUvF6+hafVod7JKtUqkbMc+JVPwxrnPudALfz+lUpfuYpLhBX8Xt5E66tJvmySq6QCgFAec06pqxA3/QC5J7D1rxyS3PUm9jgm41GJvAF2bIHNtgpJA+uh07Cq9XF06bS3uSRoykrkXLzFaN2YgXmCIAfwXAuT7XPft0qjU/UklLnw7ieOGba7jiwvGDK0/hgyDxUvbZbhL+3lAPpaqE8VVku9X+faxL0MY2ueHMfHmg/u8QMmKmYtEAFAQbF8z+Vbba9das4WdSd7P+CJxitWT/KXD5YoQcQ+eZicxzmQKL6RhyBewtc2FzetilTyLe5WnK5OVKcCgFAKAUAoBQCgFAeeIcqpYdNT7Df+V68bsrnqPQGvTwgeb2URre5YEnIpIZ0tZ1W2+hBttoKo4+2TezLGH+ow7G4hI8ZKISjiSOwYBRkCG5z7Fm1ABtcnSqCjKVJKXB/2sX1ZSvY/eVebhhsV43gOWWNkSNWuplYGxLaaZdSQL3cACrtJdG3Pf4irN51l2N8nwa4vDBJgPOgLZGPla26MNdDsauVKcKscsldFWM5U5XiRnJeGWETRLe0bhMxIJYqLXNgOlqo/pqsqi5SZaxjbyN8UZ3zRxyTFzSxhUbwZUYO/ljjVfMoawJDC+4BJ6dbZ9ep0k1Uk7JprTfjwLdCChGyV384ntyPwuWbGQ4nEsJUDlIrhyl41Zw0bSWLBGAt5QLjTatLB0YxSkr+JWxNS90bHWgUBQCgI3hWrSyd2t+mv/wAqyf0vrurW/wBUvJbepaxGijHkiRJrWKpH8HGbxJv8x9D+wug/nmP1qpg1mi6r/wAzv4bLyJq2jUOXqSNWyE4MfxeKIKS18z5LAgnNa/8AT+oqCpiadNXbJYUZzeiIDjPM7I+HjjBLSBmIUZmHksqEdWzMDp+Q/WhX/ULK1PV+/wDBZpYS93LYheLYj7TiosJH5iiefO5IGqs12NyxFlIvfXpppQr4mVSzbtfT57linTVKLkzkxM8EWNlmmxBUIgijSIeZ7hcyJa5IGguLa32tUabVo78brZHdnKCyr7+pC4jmPA4aIrNHmlZyzFmLKtzcAW6gAWCi+17XvXVOhUqtuK02Xd84icsmspf3IzGfEyXJkw+FRc+v3dgRc21QebOdNddTpcirEP05N9ZkDqRWurLfyXyMmJyY/FzPiCfMkToyxqw/MJbu7A6X8o30rWo4eEIpIqVKrbZqIqyQCgFAKAUAoBQCgFAKAUB4YRMg8Poug/d6fpt9Kjpu3VfD04HUtdSP4/hfHhbzBVXW7WCkAG5zfgG/m/W40MeJp56bXqd0pZJXP575z4jhXkvhAPGByscqlX9Q6aN6Gs6jRqRdqn095pZk1eP1dxx4eGWQhEQAq3iktqSEsFU30OuXN0tc26GWM4x6/h4/NiKpB7G9fDHGSS4FTI5dszEMxuxUsbMSd7nN7bdK0KUs0EyjUVpH1wqV/seMljNnZ5ShG+bKAth1OYVRwjyYaU1xcn5lnEq9SMXySKTyryc2JxMkzr907q7eI12yC5WJUjexv1aQHyhbA3NdYalTmrqKyrbidVasoKyevE0jiECrNglVQqrIwAAsAPAkAAA2FquvRopx1UvnEma7ODlhxyEXLDXX6b/89qi6aCdmzrI+R6YmSyMR2099v61xiqvR0JTXBHtON5JHPwaLLEv7RLfxG4/laov06n0eFguy/wB9TvESvUZ+8XlIjIX5nIRfdja/03qTFyfR5Y7y0+/4V2eUUnK72Wp6PJHBHqQFROp1yqP59P1ruc4UKd3ol8scqMqktN2VHjvOIGH8ZSVtJewN2yra4PS5Jtasef6nOq8lNWZoU8Eoy62pAYSBzDAZ1aJDKxuW+9ObM2YWzG5CjVtbVnSzXbvddnhct5o6qO5VuK85JDivEw7JljjcR5muLtYKSLXJ0Yb9fXS3SwOaOzV2R1KulpFdxnM0lzI3iDMPmWQkFj8zsUIC/hGovZdtb1bhhIuy0fztInXsvljlnxpxUTMyYh8q2WRVVYoQLmxaPNlBIub/AJR2vU9LDOm+ra3He7+5DUrKW+5yYzl3HQ+HBJHkMvnykAMNSAZT8yXKsddLAnYXqxPo4daXzuRFBTmrL54mm8lwxRtFA+DgzKxzPIipK8HlAziJQZSbMfvF1uL3ILVB/WwbS37eB7KhJJs1/C46J1Uqy2Oija9jbQH1FqvRqwkrplZxa3OquzkUAoBQCgFAKAUAoBQCgPOddLjf+vpUNZO2aO68+w6jbZn7E4IBG1dwnGpFSWzPJJp2ZjfMnAsSskqiKF47nKhcklT0ARFA9iP13rCr0406l9u1W+eSNehWvFX1KHitR4UIZXWNgyBrldSxcqdQ2oX+EVNTk75p7X3tv2e/3PasVa0dzRPg9xBozMJZbRgKgVtAJC7EKv5d3NhuWJ6VeoVbJr7FCtC+qLTwOQ/2fEoz55ZjlyWLAiQtfUgbKd9KrYZP+lhBbv8ALb8ibE/4iT4JexauE8Pjw8QjjjCLuQDc3O5LbsfU9q04RUUopaFGUnJ3Z58RX73Dekrf+zJXM/qj3+zOobS7vdENzlxkxgQpoZFcFwdUsEubfms4Iqviq2S0VxO6NPNqUj/+iaAMUbQsFjBOhDMQCLm+nba3trlVKed5npZcC4tNCx8M494sTixUoADfYs5IBvsde3b2rPrVpyh0bej9CboEpplxweKXRNAQLC2x9B9OlfTYbFU6nVW5l1KclqyJ49igS+tliW2b/tJLqPoBm+tqpY+u0pTjqo6f8nv9l6ljDw1S5+iM9PMGInE4EDOsSCIOCClwbsmY21bS9r7C52rNrKVRQlKennbgzRhCnCdlvuU7mPisUMKQBGExIllMmbSQWPhraw0IGg0063q1hsPKcnJ7bK3Ln9vE5q1raPjqcnHub2nIDzqyhdVUEb/Mq66sbb32261NQwORdVfciniILS574DkXF42Y/Z8F4AtqZxIkZ00sxjuCf2NKvU4VGrTb+fOJUqTgtY2NO4V8GsGiJ4ryPIpuSrEI2tyrK1wwt5TYLcdAas9Gis5sk+LzcO4MhmhgjWVyI7hS7dgGbVrAD5b3Nh9IK2JjC8Kes+V/XkTUqDm7y0XMz8c5o+L8fEmRYz5STH4d3jFrG4BFhfbYjW3XHxNGvVTb1nxS5F+OSEVGO3Nk7guc+HNOiR2UhszXQ320Jc7n9ahdCtFKUo6d5zveN9S1YKYYiYmKRdEB2LG9zt8uU29TvsOs+Hl11zIKsXGOpL4biyxALM2UX0kdlykk2C7kg69bj16VqUcQl1ZeZWlTb1RNCrpCKAUAoBQCgFAKAUAoBQHGfu3v+F9PQN/91UX7NX/1l5S/km+uPavQr/OOClSKWaJwrBSczAOL9FZWIuL6Aqb6gWNVcZg1Jub18bEtCta0TCOJSybSZGL2AaNdb3uFJuSNTqDYHTtUNGMf8nmaFRtq8vI7OWuIhHR5JAqiUSOQSxve+UEaE6m9uu1TfTPQrNXibP8ADzz4eA/5cbfxSSMf5Ko/iqbBq9uxW8W7v2I8a+vLtfoi4VfKJEcdmyvAL2Yu+XXLdvBcAX6G5FQVXaUV2v0ZLTXVl3e6MvlnaZ5cU5QSN+ABjZrWy2N8utja5FxesmpNznfiaCgoxykJPLJLJ9mijyGQrGCBl3/DfUW0ubbWJ66ywpuWhw5KOpacTw6bDxiGbzkPd2BJUIuiMT08xB96ya1FxrTyr6d/Eu06qnBPa578E43iRaB4rJHIWM4dHGUkst7HqLLtpXcJqCUoPXue5BUoptt8S04zERQ4UxzmzTqzPe2Zcw1Yg7ZRlF+4FaVWp0GH6NRzSau+Or5lWEXUq5k7JbGOcw4lUK4Xh+I8Qyv/AIQUgsTYC7ZiWcm9zYDb5bXqHC0VWtKpF358PBdhcqVJU9dPnadvBvhfxPEvlxROGiJzMQY3JOlhkR9rabi3Y1qww0YvRFGpiXJbmm8L5Y4XwpSwjTMNTJKfEcG3Rn+S/paua2MoUXaT15LV/ZEcKVWpsd39uTyC2GwrZP8AMk+6jA7+bzEeqqwqNV8TVV6cMq5y3+y/J30NKH1yu+SIni+LMMqR43HlDIhcRwqFFlZUsWe5YszqAAoJ17Ulh5W/eqN93VXlqdKrHanBeOrIbDcdjjeWOGGOKXxPCw88paUlbHxJMz/hUC9gQDdRUUK1Kjfo4rw92dThOds78D9UpxSdSscQw6ZlmmyoJsQwDKtnAuqghmOU9bdwOZVovqzWvz10+WCUoK6f4KTJgHnxHhwYVZ8gZXkewsqnVnDFQiaNYlidNQLgVHRw142jJ87L8k88Q8yukeGDhxWB0wyLDI0uVopAQQCCytf5iNLdtuleVXHN+/fRaPiexjeP7dvYt/I/G2xuVZA5mjc52dcyoy3BKE3Fyfb2qKf7VRJvR7EbSlBtaGk8E4nn+7dwZASPlyBsp1yi5vbrqa2KFbNo9yhUhbYl6skYoBQCgFAKAUAoBQCgPiaIOpU7GuKlNVIuL4nUZOLujhkHixSwuCSFKsAFJYEaEB/KSR3071BSm5wlCf1LR+z8SSStJSjszBuK8nTP96md5A9wpCxBgp0BjQEK/fXQ1lrFRpzceHOzv5mlkzRTb8LkJgsFlzSTIUOU5ENtRqjSsVFtFLAd9+1TyqbKLv2+djhxvq1Y3H4TzK2B8u4chvRiAcv0Ur9b1fwsUoacyliG3LXkXSrBXKF8T5kvDEyZ2aOZkXNlHiAKEYnoAzb+vW9UcY0rZtrP76W9y3hU3e3YVCIkR3jQgfjcr5rKb6dyVFh01Xe1qzEmpdYtya4HVyBwa+N+0urFIYzJtkSJ2AyoFOrNlJObTbbatCjJQjKpLaKK1VN2iuJofLaiZZZ2AIlYqL6golwdD3Yv+grj9MpN0pVJrWbv4fLjGPLJU1/l9fljn/sGCCQiGMAubiO5Klhu5v8AKgvqNibad461FOuo01r8u+5ebPIVZOHWfzl3snMHgFjBv5mf53O7eh7LvZdhWnSoxpRsvF8WVp1HJnI0OEwQMixQw3OpVEQsTprYak1HXxNOgtd3sluzqEJ1NjmdcTidiYIj1I+9I9E/D7ub/s1W6LEYjWo8keS38WS5qdLZZn5HCJsDhbFWWWYjyO7eISx0ChzpHfchbCwvbau0sNhVaC1+cQ3Vq/U9PnAq/N3NgfC4rCmf7xmtmQG4jIuQF3C+Urr0b9Yv6uU9GjuNDK8xRH4jNjsI2JlM0kvieFE4Ui5JJaUkCyqodlAuAAK8rScaurVrXd/Q6pK8bIlPtq8Pli8crKRhxHG3zKuuaQ572zMdNNfLfS4vU61WLdNcbv207PcnUUn1mcOM5lxeKdpYopBAxsrxugbyjZc22uxI/W9e/wBPBfXJZuWtvI6z2VorTnoWD4d4aWOMyDAYuRM+cRiSPIziwBdml876DdV2G9hV+lFuV0792i9CnUatbbv3LHzPHiccmnB50nW3hzGXC5lyte1vG1U6i3qetWq1JVY5ZIhpVXTldMyxMNiYsRIEZsPiszeNHsHXVipuCrXubGxBvcXBrMqPourVV0rWfJmgoqos0NOwvfJXN0UkeSF5VCAFpJCodTcAqwNwRbKLnS3qLHxZ6Elm+6IJxVRXX2NV4ZjBNGsmgvuAwYAjQi43rXpzU45kUpRyux1V2cigFAKAUAoBQCgFAKA4eI+S0w/Dow7qf9qqYn9tqsuGj7V/BNS63UfH1Mu+JvBx9obECfEosqqwdZDkDfLYC+gAVTbT59O1UsXNRqKyUk1fVe5ewmsHHZozt4xKWzEKiHIGBuJN9ha+QG9z38vU1zHqWfF625fOH3JpPNdcuPM3H4Tqg4eoRlJDtnANyraeVuzZcp+orTw3/bRm4rSoXKpyuZZzRi2nKnELZw7xRhFBBt5vOW2BK2Nj271h4mtKrJrkadCGRXXEg8diJmeOVgIh4mVkL+S6hiWYjpY397etQ0opJpu/Ikl2H3wfjc/g4lI2RorHUACaSa5zEsSAQqKoA02A9TLiajdKNHa717jyhTSqdI+HqaBwzmjCx4ITJcYaKIedtDdR8thfM3fXfvVueNVO1OnHXZFSVGU5Nyer1I3hmK4nJIcTFBCY5lBDSyFWRRsFC30uSb9fa1MLSqQg5q13xZ1V6K+R309SRj4rjPEMRETy9I4iSoB/HNIyDw1vfYEmxte1Qf1GJrTyUmtN5W0/kdHSUczv4+xwzctYx5TPNjIg6glckcjeGvXIA62axGurG/Y2qaOAyNyzu/F8fuerFRy5VDT52Ea8GIE0SsxlLtlCObkqLF5JBc5Aq9Lm5IG2pz6j6zSk2uF3fyLCmsm1u45JcNE/EVhZwgwkZkCWOQyTEeck6t8hO3XpSpNqHY3v3b+pzFaab+3Aq3FGwzyY8EsmILAFlZS8oyBstioRcxvr7dRUilNZG1ePbstTpQTvZlQw/E5zgBh1gPh62kFxbXcspva+pB0OmlW5QgsQ5OWvIjipdEko+PuekPCXbLKWXFZR/g2yk3GuXcE+vXT2rnpo6wXU7TqdOSeaXWRf/h9yA00pmnwsuHiQi0E5zhjreykC6dwfSp1QqNq7XfbVkEsQkrRubTBCqKEVVVVFgFGVQOwA2FXkrKxTbuelenhm3xT5UeQPjoCimONmmFrM6qF1uNyEU6HsLVWxFDpNeRZw9bI7czNMRwjDywfbIvupoSXcbnILasFINgAbexrJp1qkZ9E9U9F39hdqQi+utDZuRuIKY1RsodwCMr5w9l3Btvbp21q3+n1N4vmUsRHW6LdWoVhQCgFAKAUAoBQCgFAfLqCCCLgixHcGvGlJWYTsZ5zZw/yOjHWAFlBa3iRN2vuw7dSPasGrSaTg3rDb/bz7182NSjU1Uue/eZN4azM6I1sPEpGYoV8xzP4QI0LE5u2/6yJyjFSl9T7fC5No7xjsbh8LMEYuHoxFjMxl13swAB+oAPsRWphouNNJmbiZXqMtjuACSbAC5PYCpyuZPzOI8Vii0M33JVZAykMpZhqyepB16Vh4uNOFVtcTUw8p5LMrE0Wdj4fmInUZizeZ3Xpa+UAMDcbC/UCuYSSWumnkdzTL1y/w2OFo1yARwjM1l0MpPkjAG7DQ6a+QfmqKnXUZdJLV8F28Dmqurljx9OLIrm1ZeIY2LCFisaENIq/gBPkzHbMdWt+VD3F5I/U51Hq9L8uf2XnseRShDq/3LzJLJiCMPhW8OKOyvLYHKF08OO+jPbvcL1ubA2YuWN0XVpL7y/j53V7Kl1p6yfD8nqeJYbBOmFXRnOp387EAeIxN2dhr1NlOwq46tKgsiX2Isk6vXZVxjsuNsMQGDBpp/OpRctlSJQu7HNdidvDW1qy8RWsndvVlqFNyirL5zKRxvm2VeLzNhYzNaERtlOYrexOUaAagAgdt68lRjPDqUpZbvS5JDR5LXtuV/D4DEYjFyz4mV8K8guhPylRpl32Gl+19bXrqpWp06MYU450t+/8Ak7p0pOcpO65I6cBycRKVbw8Q0rHzs+S7EXyh9rtrY3t0NjXqxMq1oweW3Dgz1U4Uk3JX7eJceVfhtMruk0U0MR+RllhLKfylQWDod76EEbWOlpYaVR/urXmiCWKUF+29OVmX7gvJOFw65SizWN18WOJsh3OQ5LqCdbXt2tVunh4xVnr32Kk68pO607rlhhhVBlVQoHQCw02qZRS2IW29z0r08FAfjLcWOxoCi8e+HMcjiWCQwklvFUDOsgckkEE/S17WtoKqVsJGeq0ZZp4mUVZ6klybyPh+G5jAznMQfMb2AB8q9lJJPvU6prNn4kGZ2sWmpDkUAoBQCgFAKAUAoBQCgK5zrwzxYvFUeeIE6C5K9R662PuKz8fRzRzrhv3fx+SzhquWVmYjzNBLC72UrG+pF0yeKhKkALsSFOhtsO96o0UnFZt/b+5pJ3lof0JwXC+Dh4Yv8uJE/hUD/St1KysY03eTZ7Y6XJG75c2VCcvewJt9aSdotniV2YImLjiRne0YMZvGCfKSDk1tc63B26V89lzSWXXXQ2tba+JY+TuHEucZKQseUProsZtqd7BjcAeisK5rTSjZETvey4lv4li/BXxFVWxDj+74e9iC1/vJB06ksflF+tT9EsPDpJ/U/wD5X5+cyCLzvLw4vn/BE8pcELh0WYuTJfFYkaGSXcxRdgAQC3TYa/LzhsI8TLpJq0OC5k1fEdHot+C5d/4LJxXiwwjQYTDxKWc/LcKscSi7OevoO5NaeIxMaMbR4FKnSlU60jOE45hm43J9sAtFCEhRvMgd9Wa7btlO9tibdzn3fQ57Xu9f58Sz0bbyxfApfAYIMTjZvEl+yqLiNoVtF8xzAAjVbZd9dNa6xMpRpRss19779hNTvmduG3uWLh3IbJiA+Ax0Llvmd2zbnTSMfz07EVyqn9QlSqq3Lgvc4v0d5q9+PzQ0rg3JkiFWxGJ8VhqQsSoL+5JJ7G+40NWofpsISUk2QTxjkrWLJheEYeJs8cESMd2WNVY+5Aq+qUE7pL7FV1JNWbO2uzgUAoBQCgFAKACgFAKAUAoBQCgFAKAUAoBQHPj5skbva5Cmw7noP1qDEzcaTa32Xe9Ed045pJGP8x8HEWNwWBLh/ExBmkdiB8zC4+q3AFZlCllruN9I2XuaXSZqbnbmbRW0ZRAc7cSfD4YyIFIv5wfyZWLf0qri6rpxVuLsT4empyszIOF8rJjU8aZssbtnkYtYLEpICJpqxupI9Rf1yOndLRcNPE0qlmrcy+cPC4mSOBVy4aH7wp+ZQdC/dnfoegbrt7h1Fvpqmy1/HiQVbwWVfUzkm4JLxPHYiWGVoIDH4MsyqPEdluckRP5bjM+uug1HluUaKxL6SotL3SOJ1OhgoR3LVLwhMFgFw0BMaxqFzDRt9XJ/Mzak+pqX9RlOGHbhvp2EOHtKqs2pjGO5gmONaVJSWWN0Ym5UqWUg5raDbX9kVmZHKj+5u2u/iaqhG9o7cj34dy3iopWxzLh8UJ90vnsCRrc2vb0+l65niKdWMaKvG3H+xGo5ZykzQYeQ0ny+LhYYkFrorsUcdRkAUobdb3Gl72tV+hg6kZXk7+LuU6mIjZpeiLxw/hsOHUJDEkagWARQot9K1Ekik22dVengoBQCgFAKAUAoBQCgFAKAUAoBQCgFAKAUAoBQHBxA5nii7tnb92PUf+fJVWr1q0Icus/DReb8iWGkZS8Pv/BlmJwpx3F8c6sAMNCBm3yuSpVh7AN/DVCKlKlKsud/C9vYu5lFRh8+ampcC4h48SsfmAsw7H/nWtOhV6SFyjVhlkQHxAwn2hY4ZJVjww+8xBNsxVfwAnYHUH0J9jS/UK+Vxhx38dkT4VPVrfYzbEYxMZKkGHjyYcAJHGuloYyS7H1kcquvSNidRVCbyQzz393+Fr3tF6nG1+JMGRzMOH4Zrzzm8sg1WNBof/Ci3tfcnua4w9KeKkr6QWy9xNxpRc5bmr8MwCYeJIYxZEWw6n3J6km5J6kmvpEklZGPKTk7sr/NPEHmzYHDqXlcDMdAqITYlj00v6kjS+ts7EVJYhujS1XF8O4tUYqnapPwRQsB8KJGlLWeDWxlaZZGK9QiJ5SD+1bvavKeHry6tW2XkSyxNOPWjds0/gXLeHwYtClj+ZiWYXtcKT8oNr2FhfWr1OjCn9KKdSrOp9TJepSMUAoBQCgFAKAUAoBQCgFAKAUAoBQCgFAKAUAoBQCgIlprNPMdkXIv0GZre5K/w1mzqWhVreC8NPVssqN8kPEw/wCHXHpU4mX8VVixc5R0IFpMrFVFzsR4gtY66DrUmH6qjSS0tr4r8lirFSUpctvB/g0qTi4wPElw+Qss8bXIv5WiW6M3Q5kGUnplFQ06kcNKpm2Xz53kbg6sE0Z/8W+ZxiI4oI2a7uzso+Vokuud+pu4fKOgjvrmFvMNRb/6ipu9uz55I9lLI+jj87PnE6uGYBsDhn1UYgxhpWNiuHiUWCk9WJJ06sxG1yM6a/q5u30rz/vsuwvR6iXN7fOS3L38LuWvssBxMoPj4izMW1ZY90Q9jY5j6m34RW/h6SpwSMzFVc89NkTHFuKu7/ZcNYyn5mIJSNerNb9AOp06EitVrSrTdGltxl7I9hTUI55+CJLhXDEw6ZVuSTd3PzO3VmP+mwFgNKuUqUaUcsSCpUc3dnbUhwKAUAoBQCgFAKAUAoBQCgFAKAUAoBQCgFAKAUAoBQCgPLFTiNGdtAoJP0qKvV6KnKfJHUIuUlFFP54x/wBk4W5Y2dlJPfM3mb+ZtWdiIZadOhxe/v5suUbSqufBGc8C5eMPEuEYY3uuGE7je0hZ5Wv7Zsv0X0q843qfb3Zwnam33+y9yS+NvHRFIDFYSZfDLg621uPXcj01qrUpxr1+xeZJRqOlSKSMIsC4WaW5xE1pWT/Lw8eXwIwPUqh9rjpevK9XpXKNPZaf8n+F5sUIWeaXHXw/lmg8mcLfiEmSQ5oIZPExLdJ8VoVgB6xxggHoTf8APpLhsPGMVGP0rzfM9r1mteL8l/JfuY+MspGFw4zYiTRRsFHVnPRQNSfYC5IFMRVlOXQUt+L5L8kFGmkuknsvM7+BcIXCx5AcztrJIRZnfqx7DoB0GlWaNGNKOWOxDUqSm7skalOBQCgFAKAUAoBQCgFAKAUAoBQCgFAKAUAoBQCgFAKAUAoCL4y2ZooP8x7t+4nmN/Q2t9ap4jr1IUu3M+5fzYno9WMp8vVlD+KrfasThOGgXEsqh/3M12/RAxqG3SYz/aian1KDlzOLhfFR9v4lxJv+n/doL/LpuQegtHc9q6nXyXkt3t87Fr4knRXjGHi/njbwKg0CYmV+JYwH7LCbRRtocRJuBY7r1PS1h0NUqtWUP2KX1vd8l8+bHaipdZ7ENgftGPxXl82IxMgyjWyAXy9NFRbt7DvVqnRStTjsvjZ5mSTnL5yRvj+FwnBR4aBSzhcsYABeSRvxW2LMxv217CrGIrdGlTh9T2/L7irTh0snOW3E6+VeBth1Msxz4mXWRr5gvXw1J/CCTc6Zjc6aASYegqUebe75nFas6j5JbInqnIRQCgFAKAUAoBQCgFAKAUAoBQCgFAKAUAoBQCgFAKAUAoBQEPhpVfETTfhhXwr+vzv+gyfzqjRkpValZ7LReGr8/QsTTjTjDnr+DMuHcTE3FcdxJhdMDhmZR18R1soHqVEi+9eYOLyyqPdsmr6RjTRG8L4K5hTCymyhjPi2OnzWJS/c5ctvc9DWZVxai86V7aRRbcMzsuJXfiDx7xnCCwVCbADypfW3bMdz2Fh1NTYChKKc5/VL58/g4ryiupHZGjfC3gKcPwh4libCWZLqD/04TqB6FtGPYBR0NaU5xw9PM/7spdatPKi3cuYF5n+34hSHYHwY23jjP4iOjsPqAbaEtXOFoSTdWp9T8lyFaordHDZeZZauFYUAoBQCgFAKAUAoBQCgFAKAUAoBQCgFAKAUAoBQCgFAKAUBx8YP93m/7p//AEmuZfSz1blQ4W5/sjENc3Jlub6nzEb+1ZsP8D85mjWX/Vpd3oUr4eC/D8cepxsIJ6keJHoe41P61NV0wsrcjiWtaNyQ4wxGA0Nrsb+u2/evnP8AzpGlT3fcYziDfwL63NzfW5MhBJ73AH6Cvp6ejfzgZNXY3zCHNguDq2oZMKGB1BBC3uDvsKr4jXGU09rHtL/tTZpVaRTFAKAUAoBQCgFAKAUAoBQCgFAKAUAoBQCgFAKAUA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800" name="AutoShape 8" descr="data:image/png;base64,iVBORw0KGgoAAAANSUhEUgAAAO8AAACYCAMAAAA7iU7yAAABa1BMVEX///8jHyAAAAD3rK0gHB2/v78kICFaWVkRCgwbFhfa2tqSkZH39/cFAADu7u78/Pzk5OTJycn/ywd0cnPr6+uxsLD/FVYcGBn/s7RMSkqIh4gOBgkVDxH/t7iNjIympabR0dE/PD23trYyLzAqJyg8OTp+fH1ZVldHRUWop6eamZlpZmdtbGw1MjOAf3/NzMwAACEIERLnFlCMGzn/1QYAFQ4vMpROOjuvfH3GGEjupqcTFhcQHx10VFXIjY7Xl5g/MTLIoBCkGT+dcHFgRkeNZWb//7d2HTJ7WVpLHijdm5wgKI0AAA4PEh7JvGH/96X40T7WrAu2lhJoVBnruwpVRhsMDh+DZgD67YaTeBOoihYAHxyzGUNhHS0sHyLBGEfg0Gf74l5bRgD/3AM8LRG+mBCeocUAAC+BbG0oKGA5HSMuL3xRHSqNj8EjICxTV6kYEwUnJkt9HDTMzeNvc7KbmqhoZ4ASGoojHxTHGDrpAAAXn0lEQVR4nO1di3/iVnZGx1dPJCENYCGuDHqBhAA7OJnYY8Y2ie1dx8m03e5udptMZvvatnnsNpum3f75vVdCAvxAwmA7mc73mwe2sdDHPe9z7qVUWoLash++fdjjtKe+hUeFic3/T4TbiAE991mhKT3CvTwGWgKDwF7+HNm3RFAf5XYeHC3BcwxY/pxdTITgbeGrmO2hUl/2FMm0OtxbxFdrKdYSwpqH/Z719vANNTmAJn2sarU22Jpa8kxVy4y2DqBH0JGf7h43iSY4UslWoMyWVB4AMwCR1sFASCaMdcC7pTDPpP1sIDk+Wyr1BEKzjxkKsW8KfGQxQP2yVOaUfk0WCvisnwkC3Cb/1kUsiEwC0UBDEzEMWVPTUSDQSja8PXxNZUBNUa1vEaqEJcP5DGMZ9CERb4Wpkh+2oPfUt7kx9MCx665cGgiEqocYqx8hY+AbHoc4L9glwl6STYie+jY3B/AHyLd1DjGiaYocbrHY1zmFDaG6p1XoM1zmreLLGKIpR4I3hDLlG/XArAMjd1KSWoD5t8QbUahAl28XAh56pojwIAKzD31ik5MgxA6xWH7ie9wg9nqYUTTih3ebht4Hn2vVIfTB1UCMbXLFxwzaY9+S8KqkIzCQJZdqrlbbq+hBb09VXbtvahpM8+IQBAOgWi6Xm098r+tDNT0FfMOquLvJAqqxgSrJ5H8pMValWi8QIYHZerI73QBktQMK6kuS45FIsp9+W+tauHmtqFXT281qQN4bWJpJ/aTBNgGLA5c8ch2F4WBawag54CMYTPVVY+3MNMt62cFQtx//VjeBHmBw3JhWZHn1Lky1c5d8153aqlI9wN5ufVbfsgcKePaj3+v6sAOkCOVEatU+kVLWSMyT5GHidofQosor+xgZFgq7dvp7ahMs/+dXy9JBEAbJsql6leGI2wkQDR1LbRxKdJFDKsYVZMQJhAJOL9VoF1nwcyNsg+C0Y+uruQFgHJBH3TgnqOzCgPxXBy6W9MBiDI7E1YxFGE/F2nU2Sdhmb8FmkzGp7Cv8Hn2ktXlkIU5pltRSFIePGg/U5+igxJR2wXOSrJixrKCXOCi2g/t3XrwwyjGiDtwCJiqXW+z6r5GAhcT8Sq1QtGgGqJR//FF1Y5WVTGj+6b9KGoL4DSHrLAWAYsLIEvvJurYFzl3n9U2eACsZPcVCvuc4Yeh0hr6Yft/jww2QJUsImOS0FYn4XCNZuv/99tO//shCl6isFH7/9V8/lWpDiN9eCZH/Iz+tBGBoxkI9gHJltReVNYKaNOWnKILohUG/2ox6rKYuJiMVVaqXu3xHVDBAtH53qw2BWlIjTkHclAb3IcF/J3zN77/+8NMf1SlflYcuWZBQmD4TQUhdWLtwvUObamQ3YSpgLHrBgNB0dW15zkVI90VBWb+wAmKgqVVBTNkyzJ8J3U//J5ZnLfj+Lx9++p+pPFfKMKSvHaYrTNS46uqBUl2aP0TlKSJ+ppSK6Jvdcl23NbWgcNTYqiAY6+qxDpYZWIlOigpZORHR9f2LENvnbsxXAiWxxq6l2JQAMC+/fDlVY843cFbfiQL+JgQisXPmBw/73cjdk2qqvKoa6A4we2sStjmgtSrGEJTAjQQ/8L/+8MNvXyXxRs/687ef/qmZ1pulMDbbdfhm/+PvCFkCQySYkREEIqQYK1NgS0ScN3RCM+CJ3NZZO0du80AiunVXmC3HdxpExPWUIbD7n3399XticlUt/P7P3/ICTtwzWW/oV6hMoP3tF2+Q5zN+aJqhkyIMyZdBwPf7g2p3txW1ez3XZXVbum6F7g25KuS0twrApTaEOheJluLsQPk+SN9EXQQFUDm920hwbPI08csX2y++GUW2vidpUgw7/kNBTW9NVeUCDCuyqkm2vUdA35Mi4i050L4Px1tBfLFMGynazP5IrX5Ly27E9g3iazX/+ceE7xrZoKztue3WgA9M6mU9gmHHMflqxOZ228vKZhxxifpiyEvhA6hKsmY+/2F7/7tVypSViiyrtZpms4SmaUyV3RINA6UwRIs2bvwcg+SKZvGXXY42iHlv7y5YaBCZz7/a3v9qVKCiI9usW+/12lG5SYKGJFzClkH8ATfzgDOQb1IXvwys39lUvA5CNU/pWCCG3EIvP6F8q7lX3Ot2xNhgE9DVRJToLTznGCs576LuKbvFKS0FWKmZku8KIOTEVaNvtrd/GPXz3p29DjbQUno3ATnBuO7hDVUKHdxVVSkahL4FYDn9lntLTBAkweTLF9vvj4KccFYzhRxyNyGGOSqle+JmDLTmoKhnUpMBozEaAXlkeeag7O7NmetSS0n5fvwyzFGkOqxMl8HLcw9N1f3N2CsptLihaBne+eXZ4eHJ4TFHEwJqRX2zGump6LpTvn8gfB17+SX7qy+vMVxqnqWw5Xqb4UssEQkQx2dHW1uNxlbj6oDYjovDiwN/RDhbPt9LGGtcnDa+/Hj7NfKWZysV31iZr9Bdurx1CNrDjfDVgaHG0zg4amwRNLwRw4zPt3Z2GkcnF+eTMSEdR1k106LNYML3xRtueSi7t7o4I99eekmXhL0bWV8bmPHkgHqLk5jv0SgmfxVz32lcHR6TdTb1SkntK2bHYF6+v73/DVpuSt3V+eLB8tvcFF+WQaPJyQVZU+MwWV8qi+Pzo60EDbLKlyNl2CvJJGUoKwnf8fKAkl2Zb+5s36b4lvHo4HTnkKpwwnfnmMrz5dYMja2TMYhuqQmmBEbMd7R8rkHFq/pey8m5T8K3vAH73IbRJSF0dDAaT06T9b3yRuOpbKfYuToYgdYGpxQxRfiWqsqKfCGvs1wHfgN8NRgfE5u81Ti9PD9Ml/Pk8vJwaxGNk4nSjaBT0oLnRfjaHTGf4wLfvEJnD/oRtwG+3FWyqkdHM3Lxn2uEL8aeSYSOJEgF9LdU6TErSbSVO3vdhEHEbIDvwXVmt6NxNTHIXRG3TxLg/W+M3AS4BSsQRmJuHbtK+KJN8D3KJxsTPh9zxGfsDb98Tfyvn19KKiuFCSMhP5/uKmZ3g/Kci52LEQftku6/fE3iyY6df+2mVZAwgmZuPUfuW16wCb6js51ifM9GCEsl16D50bjIVge5WzCIjgv8t2IvapXrccpSC0Sus748E3/kFeYrdmRiJt/s7/8yP/+l0IJCRhruqtlXIl8QBBRXEKXQYDhjfb66Dxd5hIl7JnxJkNUuqdXRV9v7n+R6ywRuAb5IaN7x3snNxORZVNz3hjTKDdev7bYU7uBw524dpvHkhX/WaJwLjkRyhue/3P7Dm4KVbznfCyNo3cWBRSh9TlRyOfoFXr+eI3nGaHJ4dDvjLF843jnhBJKPSxxxRx+/zC3uTVFVlpesGMMq30VXHuDsTeHsXtwJETZQz1FpOnhwdrRznXJjZ2fr8HLCjEjIebR1PKI2iiQC+/s/PM8LdlO0YTlfMW1f3HZfczm0OOiKm+JbcogZHcPo/OyEJvxEgBs0wjy6Ihk/SfhH6Jy8F42LkUBlqQqf0PJz0TFKfXmeJHSW6MVCjkVnsTfFV+aJ4PiIUPPPL84OCc7OLo4niJLlzi8OSea/dTbGBterVPznP2y/eFm4F6stC7IQNu0lvxvN852q8kb4llReYA4uLjhKkGBM/saVu8nl2ckVWe+dq8sRRJ7VkTSg0caXYtFmu4zurusgXF1a9Oveovub4VuShwI6ONk6PbucIMrW4A6OLw5Pj2LZ3jm6mIxgt1QDTDKkT/a3vxoVnoKuhNZddEW401IluK3ktyG+pZIZYqBWOrFZhCRBosYnx6PpfKgGovjyh/19ZoVuWRffbrBEK8zTCecWX7YxviUtjPX37OT0imSGRxRXpyeHx5PxCIJ4xq4kEUPOfLz9+ktUvNF+ax0aWbjTylMJ7Vp7Am+Wb0lie1RnucnB+XGM84MJNx7P9ltRvsw3L7Z/eB4U3ycsXV8lOrEmBj1Jdu3lv9nGi3TriPG4DfIt0Qr+kI6TCMIohkVL7s1aRo7wHX+3v/3daHeFqK4Hc4SRiAE6ZUmlcayz1FrJ/UXNBxUxjr9Zvgm66eBJcE1NCd+X75Pcd7zSHiQ3tASLQrAM36y2k7evEoG3VKLri+KMhqqBguFD8L0TlO8ftl+PC+T689B6re5gUO02o56eJUJqFfhlv1S7trwKW7JQ39lUf7AQSPDwZn/7/eerb/OXVfVat1HL2bnlCovWirgESxyEj8rXMV6SXPCXeb1uqUgPXuKWxmgyv+h8rW6F8OUfk6/sW8yXr7f3v4KF19SkawE/C0aBaFPHsExKpGtxqEVeEwxnKDzePpEu9Q+v9198srC+tQAWnbFmKnm9YQoXhGWDiPY1t035NgXfF/uPdihKMzYgn3z1Rpzv7WvOtWCrLYhFzFkd0DKnpg7FG3xlSPT4kZDwRWNGDOZWhoRlC3dA1jsocjWSGC8tSbYXBZryVSlfZZ1561VQqVp0aJJSRnMMr/O1cbFcsZfDVy5byZQyEkV/yreDHo+v3IVXnxsIvXqFiLGciSLxKwvRR7PgeQZ1sJY/T44EbAkYoyAKxJhv3ES37irubRgafP6vX/zxo4+++DVZ5LlOfM1cnGl0YPlUQgpWUXK8eMXtm/1mT9c0HyV842LJI22JcV798z/+0wfPnj374I8cUmbtAKKv83xrSm6fL4Ft5R/0QIOUEhUZhGK+lRYxIfA4Bhqsv/nF3z6j+JfffY5mvrPGL8RJLhSc+MuLr+aeKYidThJnRLSpvP5McBGAmPL94Iv3OMjKwGp/Yc60CgUdJImfC9lxsrxYDPhk0lCnFutxDoiAzwjfD2K+H71HTHS6iupgIdwyoag9aeNiu/HsDrIGXZwcQ8VbtMewyn3fF5TvL/4u5vsrwhenk6xkneaGWmvesvN3FmA7SpGirtwVkNDt4cTryTTGQ5sb+r4b8Pnvfv/7Z1O+humn80jET82Fl6yRM4c2hyYUeW4bDF+oqmhqBk0xyR0eHNXPfvvsWaq/IIV4WtORd2FuS11UKHZOoPlKPzexlBAcH0O10pnyTWLKVeor94QGr37zAdFf8ve3n1VlHaaZityctzu7wBc/zqAOONe49cG/uiQunYd+fOFKmeaJS1OrzUCCV7/++988e/arL/6Bo56EBSFOC+QWzHqy8gDy58AzVJoAwXJxYGk3/hyalQggPaSJtkWLtq/uD81TPnvvvVfvEViD+GsB03uVyzB7cS1Y6fiVSoRAaC+RTZmH86OdAyhXtOxcprgvankPLtFSq5xurIpNpeQooV6h++xmfG0Hr1TaqrgdwLt3C6fuGYeNxoREcHJopXEGTzNFawW9uTfc6ZbH5CsJCV5E64wzvqwv2qtd0uYB+Dtlui1MrhpHSHBJKKmkfJNSwBMcbFMDQajK7Tm+deyvGt3WupZwV2eFKPjBVuNkRPfX64aQmoaEsNC5102vg5rpgejNBj0XZLsgKmqXwxDduljE9p83dg6Bzj7V+thJn5QMV1vDxz+6iLUAixlH4osLxsQpNL3sjP/jYATNW9UxUiZHOxfAU6FpG9leHM1MZhseQ4evQWebkMWzJHcw2eKbQGW2zNPdZmdX5yM8uM1qEVt80jiGXRpPaaGVHeWqdYwn0uF4LDl9qAWiwTl8texKd91IjW1H5XIUkX+7gY9FAx2fHDWOjkG47VxakjRenh7gxMcR95AZfxni8pbw8H74Bupz5+144tAXEp+FOsGg2WZtSasl0CS93PcWDl/wQoM7pQ3nxs4ZWej6zbDYBWbCTbdKyL4xF1dJ8VECxirxzWZQn+VHtqWwers5CBETb1tPDlzgfM8b+hyyEpJ8tsW9xdaBmY6VNw4nI6F8Ux95jMR0xqwNeC4z2vNjqwXNjZ1WUQzuLN9nAdeoxY0UhbhqXYTr6BLnPa+nWmAdTmegGicHIN6c5yDLmG0qVIOF/c52Pd6cbtEDQh8P2nBWv+oBEy9FpEC8fUe7jhtaXYWzdOarcXQAuHPDE7vKTH5YAS+Ib203CT088/EMtQSzAl15WosdFK4hDuB4brrtjANoXbv1SiRkJQSSHMHiPGGTNtM5RGxG9ZH6LISvnT7ughmfLVT8jFnXmO4RSWV6pPSvLbEWKH31lscJWgMFebyJRQt6657eUAgS4Ewj+zCgJraGi5+p648u5gcYr45B8a4FW3VAmYLqCr4WZKh9jMxezwdR8aNHqMVLwGUvEiSHy+hQnC9Y/lU89pQOHp+NweIXl3g4N0Hbhev150ooiB1dbTtgYcXM2SC+PqS5/sn0+IQIvOI9gM5ocnRyOtsOs3N1TFzxwnh/C5yMo+yIN+rPIRbBrUht3kcGcXp7tYe0XhJkI9gVPzFd/VXO1LVhfDCaXB2exbtGjhpn56eH52ihbMACmi14G9/gW+kTKelbgV0PadAF0NeTIzYeAlJioyhkEm7Q/1Y6JUMdKMZ4csKgExJoHZ6fHsDF6SVnoDmfaoNlZuu9x93sL6isI1oIm93O9GwcemBkVH6Qk4zn+Gpg0XXQ/NVOBRmIo4uzkX94dXR0DmcXI38iiqKwO5NoW0GzGQLJUW4JIWV6oFV8hFfaNTYELDxEnXqO7x4guxSfU7rKC/3bvyP/5JJuoh9x3Oj4FCGR53lxrq7LAjPjKIXCbXs25GHSjfdCRZjiofhm+stC3CFxLWcVT9j+zDi4Oh9TGUTM+PxqEusu4uZUFjgr4ygNb99ImuTEBq+20vD8oeQ5Kzu4MJTi21spZ2lj4/zkQAh01lUYdHA6ifXTYGYKPMCc6KQ2175rjkkbGnR9H7qZNuePehBPREar8Y1AfDNBtDYjA4MmJ+fxsYhobr+8JyLUSYOavTs/AiTWYYOzVySwIiTISsERxOdnrMi3VA4AxxzjeWPPp4/5ub5MHTqOmPFl7z4TKtZhBA/bH5amOVGJpgvmffiSqH96vrIOBsmZ6W8PlEHm1atQrkMmz/Wb/jdDosMPzTfby9CC4H58U6hshyTIlGh1tgFGJ+FkPasZVSJlCR+qw/hhu6USCKmoNYFfj2/2iWIul53NV2nhkFBO6cvdJesbm4AHnu8g+WCqad1klmEdvgkqrdmssG7grj1LQGR+OR81Z6p6bRC+qbfdGN+9WQ1B7hP7pM+SItVZ3gtVdx94XEmaVUmrG+IrD8BJo0kXSPihg5DFrMIj9H6XYa6es6n1rczOSpc9Gm3pIKb8WXh6vqlBnK7vivHVDciAs6PWuuDrcY875duEJz5yem7ebMq3tybfPs6CQtaPe0Zz65vONTwdZvXnqTz3bkvYisN2cGvKrsYLDF1NfTZb2ln7iNF1Uc/mzXYTvnVlnSKS5ONhuoIRTuyyDsqUryoWHM98ONQz8W0m8ZVrrPMZOu7Mv+mAO9MH6WfEEeY/Hb5REj/rSLl/SOdCNnUnh8r0EAg9M8r1nxLfdpIP2tz9+bogZPaIRMpTtzTjO/vek2HG103qsKvWr+YxmNlmexifR0yhZ06oWXCa/AEx42tDPJ2jdu7NtwnZsUG1/mwWZMa3C4+5v+xWzPq/8tR4mvf8TLdKGWZ02srM6s34Vp+erzu7hTDpC1TvyxdwttNH8uaMfKa/lf6T89WGsxvrJrWdlfopc+CV2e/x83Fj5o9INvjUfOf7v3sIkm0z9/nMTTmA2T7bdhw3Z9cFLnlQC/JOEH5wzOX7pUpTMMgX8r32zLRByI6PlZz5vjbR6+lIjBo8+fpqYLB6DNbtVZEYlMvloTBY2WvUAsimqeRdPJx7x1RIHfpPQH8dg/Gn4AzaxBEEuklo1cazPBQsO/2CFQVv/meAQn7QdGXqsJ76c9Mg+SiGGHO7sVcVaBkYzrI4v2P2q1VusWUCiDEsOtblB6Hx1PnC7ecBIWvFy9CjluMPsIi3DC7WMMTkjeSQKIjcY+0fvAt38PXyf3MBcyf7cdePsxMXdsY+cX1jynf6ySLiFBZe8TJZ35Zep79o7eLLpj/e4CdO3AuduN8KAc+b6ec38fHj1cCDgBC5kMjzwY1zkSWTD5K2LvDmE3/cctJvXd9LNKOOSCdn7/hxpVnezOv8dGA/dWXqHd7hHd7hHd7hHd7hPvg/CA5NhGlZko4AAAAASUVORK5CYII="/>
          <p:cNvSpPr>
            <a:spLocks noChangeAspect="1" noChangeArrowheads="1"/>
          </p:cNvSpPr>
          <p:nvPr/>
        </p:nvSpPr>
        <p:spPr bwMode="auto">
          <a:xfrm>
            <a:off x="155575" y="-868363"/>
            <a:ext cx="28479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802" name="AutoShape 10" descr="data:image/png;base64,iVBORw0KGgoAAAANSUhEUgAAAO8AAACYCAMAAAA7iU7yAAABa1BMVEX///8jHyAAAAD3rK0gHB2/v78kICFaWVkRCgwbFhfa2tqSkZH39/cFAADu7u78/Pzk5OTJycn/ywd0cnPr6+uxsLD/FVYcGBn/s7RMSkqIh4gOBgkVDxH/t7iNjIympabR0dE/PD23trYyLzAqJyg8OTp+fH1ZVldHRUWop6eamZlpZmdtbGw1MjOAf3/NzMwAACEIERLnFlCMGzn/1QYAFQ4vMpROOjuvfH3GGEjupqcTFhcQHx10VFXIjY7Xl5g/MTLIoBCkGT+dcHFgRkeNZWb//7d2HTJ7WVpLHijdm5wgKI0AAA4PEh7JvGH/96X40T7WrAu2lhJoVBnruwpVRhsMDh+DZgD67YaTeBOoihYAHxyzGUNhHS0sHyLBGEfg0Gf74l5bRgD/3AM8LRG+mBCeocUAAC+BbG0oKGA5HSMuL3xRHSqNj8EjICxTV6kYEwUnJkt9HDTMzeNvc7KbmqhoZ4ASGoojHxTHGDrpAAAXn0lEQVR4nO1di3/iVnZGx1dPJCENYCGuDHqBhAA7OJnYY8Y2ie1dx8m03e5udptMZvvatnnsNpum3f75vVdCAvxAwmA7mc73mwe2sdDHPe9z7qVUWoLash++fdjjtKe+hUeFic3/T4TbiAE991mhKT3CvTwGWgKDwF7+HNm3RFAf5XYeHC3BcwxY/pxdTITgbeGrmO2hUl/2FMm0OtxbxFdrKdYSwpqH/Z719vANNTmAJn2sarU22Jpa8kxVy4y2DqBH0JGf7h43iSY4UslWoMyWVB4AMwCR1sFASCaMdcC7pTDPpP1sIDk+Wyr1BEKzjxkKsW8KfGQxQP2yVOaUfk0WCvisnwkC3Cb/1kUsiEwC0UBDEzEMWVPTUSDQSja8PXxNZUBNUa1vEaqEJcP5DGMZ9CERb4Wpkh+2oPfUt7kx9MCx665cGgiEqocYqx8hY+AbHoc4L9glwl6STYie+jY3B/AHyLd1DjGiaYocbrHY1zmFDaG6p1XoM1zmreLLGKIpR4I3hDLlG/XArAMjd1KSWoD5t8QbUahAl28XAh56pojwIAKzD31ik5MgxA6xWH7ie9wg9nqYUTTih3ebht4Hn2vVIfTB1UCMbXLFxwzaY9+S8KqkIzCQJZdqrlbbq+hBb09VXbtvahpM8+IQBAOgWi6Xm098r+tDNT0FfMOquLvJAqqxgSrJ5H8pMValWi8QIYHZerI73QBktQMK6kuS45FIsp9+W+tauHmtqFXT281qQN4bWJpJ/aTBNgGLA5c8ch2F4WBawag54CMYTPVVY+3MNMt62cFQtx//VjeBHmBw3JhWZHn1Lky1c5d8153aqlI9wN5ufVbfsgcKePaj3+v6sAOkCOVEatU+kVLWSMyT5GHidofQosor+xgZFgq7dvp7ahMs/+dXy9JBEAbJsql6leGI2wkQDR1LbRxKdJFDKsYVZMQJhAJOL9VoF1nwcyNsg+C0Y+uruQFgHJBH3TgnqOzCgPxXBy6W9MBiDI7E1YxFGE/F2nU2Sdhmb8FmkzGp7Cv8Hn2ktXlkIU5pltRSFIePGg/U5+igxJR2wXOSrJixrKCXOCi2g/t3XrwwyjGiDtwCJiqXW+z6r5GAhcT8Sq1QtGgGqJR//FF1Y5WVTGj+6b9KGoL4DSHrLAWAYsLIEvvJurYFzl3n9U2eACsZPcVCvuc4Yeh0hr6Yft/jww2QJUsImOS0FYn4XCNZuv/99tO//shCl6isFH7/9V8/lWpDiN9eCZH/Iz+tBGBoxkI9gHJltReVNYKaNOWnKILohUG/2ox6rKYuJiMVVaqXu3xHVDBAtH53qw2BWlIjTkHclAb3IcF/J3zN77/+8NMf1SlflYcuWZBQmD4TQUhdWLtwvUObamQ3YSpgLHrBgNB0dW15zkVI90VBWb+wAmKgqVVBTNkyzJ8J3U//J5ZnLfj+Lx9++p+pPFfKMKSvHaYrTNS46uqBUl2aP0TlKSJ+ppSK6Jvdcl23NbWgcNTYqiAY6+qxDpYZWIlOigpZORHR9f2LENvnbsxXAiWxxq6l2JQAMC+/fDlVY843cFbfiQL+JgQisXPmBw/73cjdk2qqvKoa6A4we2sStjmgtSrGEJTAjQQ/8L/+8MNvXyXxRs/687ef/qmZ1pulMDbbdfhm/+PvCFkCQySYkREEIqQYK1NgS0ScN3RCM+CJ3NZZO0du80AiunVXmC3HdxpExPWUIbD7n3399XticlUt/P7P3/ICTtwzWW/oV6hMoP3tF2+Q5zN+aJqhkyIMyZdBwPf7g2p3txW1ez3XZXVbum6F7g25KuS0twrApTaEOheJluLsQPk+SN9EXQQFUDm920hwbPI08csX2y++GUW2vidpUgw7/kNBTW9NVeUCDCuyqkm2vUdA35Mi4i050L4Px1tBfLFMGynazP5IrX5Ly27E9g3iazX/+ceE7xrZoKztue3WgA9M6mU9gmHHMflqxOZ228vKZhxxifpiyEvhA6hKsmY+/2F7/7tVypSViiyrtZpms4SmaUyV3RINA6UwRIs2bvwcg+SKZvGXXY42iHlv7y5YaBCZz7/a3v9qVKCiI9usW+/12lG5SYKGJFzClkH8ATfzgDOQb1IXvwys39lUvA5CNU/pWCCG3EIvP6F8q7lX3Ot2xNhgE9DVRJToLTznGCs576LuKbvFKS0FWKmZku8KIOTEVaNvtrd/GPXz3p29DjbQUno3ATnBuO7hDVUKHdxVVSkahL4FYDn9lntLTBAkweTLF9vvj4KccFYzhRxyNyGGOSqle+JmDLTmoKhnUpMBozEaAXlkeeag7O7NmetSS0n5fvwyzFGkOqxMl8HLcw9N1f3N2CsptLihaBne+eXZ4eHJ4TFHEwJqRX2zGump6LpTvn8gfB17+SX7qy+vMVxqnqWw5Xqb4UssEQkQx2dHW1uNxlbj6oDYjovDiwN/RDhbPt9LGGtcnDa+/Hj7NfKWZysV31iZr9Bdurx1CNrDjfDVgaHG0zg4amwRNLwRw4zPt3Z2GkcnF+eTMSEdR1k106LNYML3xRtueSi7t7o4I99eekmXhL0bWV8bmPHkgHqLk5jv0SgmfxVz32lcHR6TdTb1SkntK2bHYF6+v73/DVpuSt3V+eLB8tvcFF+WQaPJyQVZU+MwWV8qi+Pzo60EDbLKlyNl2CvJJGUoKwnf8fKAkl2Zb+5s36b4lvHo4HTnkKpwwnfnmMrz5dYMja2TMYhuqQmmBEbMd7R8rkHFq/pey8m5T8K3vAH73IbRJSF0dDAaT06T9b3yRuOpbKfYuToYgdYGpxQxRfiWqsqKfCGvs1wHfgN8NRgfE5u81Ti9PD9Ml/Pk8vJwaxGNk4nSjaBT0oLnRfjaHTGf4wLfvEJnD/oRtwG+3FWyqkdHM3Lxn2uEL8aeSYSOJEgF9LdU6TErSbSVO3vdhEHEbIDvwXVmt6NxNTHIXRG3TxLg/W+M3AS4BSsQRmJuHbtK+KJN8D3KJxsTPh9zxGfsDb98Tfyvn19KKiuFCSMhP5/uKmZ3g/Kci52LEQftku6/fE3iyY6df+2mVZAwgmZuPUfuW16wCb6js51ifM9GCEsl16D50bjIVge5WzCIjgv8t2IvapXrccpSC0Sus748E3/kFeYrdmRiJt/s7/8yP/+l0IJCRhruqtlXIl8QBBRXEKXQYDhjfb66Dxd5hIl7JnxJkNUuqdXRV9v7n+R6ywRuAb5IaN7x3snNxORZVNz3hjTKDdev7bYU7uBw524dpvHkhX/WaJwLjkRyhue/3P7Dm4KVbznfCyNo3cWBRSh9TlRyOfoFXr+eI3nGaHJ4dDvjLF843jnhBJKPSxxxRx+/zC3uTVFVlpesGMMq30VXHuDsTeHsXtwJETZQz1FpOnhwdrRznXJjZ2fr8HLCjEjIebR1PKI2iiQC+/s/PM8LdlO0YTlfMW1f3HZfczm0OOiKm+JbcogZHcPo/OyEJvxEgBs0wjy6Ihk/SfhH6Jy8F42LkUBlqQqf0PJz0TFKfXmeJHSW6MVCjkVnsTfFV+aJ4PiIUPPPL84OCc7OLo4niJLlzi8OSea/dTbGBterVPznP2y/eFm4F6stC7IQNu0lvxvN852q8kb4llReYA4uLjhKkGBM/saVu8nl2ckVWe+dq8sRRJ7VkTSg0caXYtFmu4zurusgXF1a9Oveovub4VuShwI6ONk6PbucIMrW4A6OLw5Pj2LZ3jm6mIxgt1QDTDKkT/a3vxoVnoKuhNZddEW401IluK3ktyG+pZIZYqBWOrFZhCRBosYnx6PpfKgGovjyh/19ZoVuWRffbrBEK8zTCecWX7YxviUtjPX37OT0imSGRxRXpyeHx5PxCIJ4xq4kEUPOfLz9+ktUvNF+ax0aWbjTylMJ7Vp7Am+Wb0lie1RnucnB+XGM84MJNx7P9ltRvsw3L7Z/eB4U3ycsXV8lOrEmBj1Jdu3lv9nGi3TriPG4DfIt0Qr+kI6TCMIohkVL7s1aRo7wHX+3v/3daHeFqK4Hc4SRiAE6ZUmlcayz1FrJ/UXNBxUxjr9Zvgm66eBJcE1NCd+X75Pcd7zSHiQ3tASLQrAM36y2k7evEoG3VKLri+KMhqqBguFD8L0TlO8ftl+PC+T689B6re5gUO02o56eJUJqFfhlv1S7trwKW7JQ39lUf7AQSPDwZn/7/eerb/OXVfVat1HL2bnlCovWirgESxyEj8rXMV6SXPCXeb1uqUgPXuKWxmgyv+h8rW6F8OUfk6/sW8yXr7f3v4KF19SkawE/C0aBaFPHsExKpGtxqEVeEwxnKDzePpEu9Q+v9198srC+tQAWnbFmKnm9YQoXhGWDiPY1t035NgXfF/uPdihKMzYgn3z1Rpzv7WvOtWCrLYhFzFkd0DKnpg7FG3xlSPT4kZDwRWNGDOZWhoRlC3dA1jsocjWSGC8tSbYXBZryVSlfZZ1561VQqVp0aJJSRnMMr/O1cbFcsZfDVy5byZQyEkV/yreDHo+v3IVXnxsIvXqFiLGciSLxKwvRR7PgeQZ1sJY/T44EbAkYoyAKxJhv3ES37irubRgafP6vX/zxo4+++DVZ5LlOfM1cnGl0YPlUQgpWUXK8eMXtm/1mT9c0HyV842LJI22JcV798z/+0wfPnj374I8cUmbtAKKv83xrSm6fL4Ft5R/0QIOUEhUZhGK+lRYxIfA4Bhqsv/nF3z6j+JfffY5mvrPGL8RJLhSc+MuLr+aeKYidThJnRLSpvP5McBGAmPL94Iv3OMjKwGp/Yc60CgUdJImfC9lxsrxYDPhk0lCnFutxDoiAzwjfD2K+H71HTHS6iupgIdwyoag9aeNiu/HsDrIGXZwcQ8VbtMewyn3fF5TvL/4u5vsrwhenk6xkneaGWmvesvN3FmA7SpGirtwVkNDt4cTryTTGQ5sb+r4b8Pnvfv/7Z1O+humn80jET82Fl6yRM4c2hyYUeW4bDF+oqmhqBk0xyR0eHNXPfvvsWaq/IIV4WtORd2FuS11UKHZOoPlKPzexlBAcH0O10pnyTWLKVeor94QGr37zAdFf8ve3n1VlHaaZityctzu7wBc/zqAOONe49cG/uiQunYd+fOFKmeaJS1OrzUCCV7/++988e/arL/6Bo56EBSFOC+QWzHqy8gDy58AzVJoAwXJxYGk3/hyalQggPaSJtkWLtq/uD81TPnvvvVfvEViD+GsB03uVyzB7cS1Y6fiVSoRAaC+RTZmH86OdAyhXtOxcprgvankPLtFSq5xurIpNpeQooV6h++xmfG0Hr1TaqrgdwLt3C6fuGYeNxoREcHJopXEGTzNFawW9uTfc6ZbH5CsJCV5E64wzvqwv2qtd0uYB+Dtlui1MrhpHSHBJKKmkfJNSwBMcbFMDQajK7Tm+deyvGt3WupZwV2eFKPjBVuNkRPfX64aQmoaEsNC5102vg5rpgejNBj0XZLsgKmqXwxDduljE9p83dg6Bzj7V+thJn5QMV1vDxz+6iLUAixlH4osLxsQpNL3sjP/jYATNW9UxUiZHOxfAU6FpG9leHM1MZhseQ4evQWebkMWzJHcw2eKbQGW2zNPdZmdX5yM8uM1qEVt80jiGXRpPaaGVHeWqdYwn0uF4LDl9qAWiwTl8texKd91IjW1H5XIUkX+7gY9FAx2fHDWOjkG47VxakjRenh7gxMcR95AZfxni8pbw8H74Bupz5+144tAXEp+FOsGg2WZtSasl0CS93PcWDl/wQoM7pQ3nxs4ZWej6zbDYBWbCTbdKyL4xF1dJ8VECxirxzWZQn+VHtqWwers5CBETb1tPDlzgfM8b+hyyEpJ8tsW9xdaBmY6VNw4nI6F8Ux95jMR0xqwNeC4z2vNjqwXNjZ1WUQzuLN9nAdeoxY0UhbhqXYTr6BLnPa+nWmAdTmegGicHIN6c5yDLmG0qVIOF/c52Pd6cbtEDQh8P2nBWv+oBEy9FpEC8fUe7jhtaXYWzdOarcXQAuHPDE7vKTH5YAS+Ib203CT088/EMtQSzAl15WosdFK4hDuB4brrtjANoXbv1SiRkJQSSHMHiPGGTNtM5RGxG9ZH6LISvnT7ughmfLVT8jFnXmO4RSWV6pPSvLbEWKH31lscJWgMFebyJRQt6657eUAgS4Ewj+zCgJraGi5+p648u5gcYr45B8a4FW3VAmYLqCr4WZKh9jMxezwdR8aNHqMVLwGUvEiSHy+hQnC9Y/lU89pQOHp+NweIXl3g4N0Hbhev150ooiB1dbTtgYcXM2SC+PqS5/sn0+IQIvOI9gM5ocnRyOtsOs3N1TFzxwnh/C5yMo+yIN+rPIRbBrUht3kcGcXp7tYe0XhJkI9gVPzFd/VXO1LVhfDCaXB2exbtGjhpn56eH52ihbMACmi14G9/gW+kTKelbgV0PadAF0NeTIzYeAlJioyhkEm7Q/1Y6JUMdKMZ4csKgExJoHZ6fHsDF6SVnoDmfaoNlZuu9x93sL6isI1oIm93O9GwcemBkVH6Qk4zn+Gpg0XXQ/NVOBRmIo4uzkX94dXR0DmcXI38iiqKwO5NoW0GzGQLJUW4JIWV6oFV8hFfaNTYELDxEnXqO7x4guxSfU7rKC/3bvyP/5JJuoh9x3Oj4FCGR53lxrq7LAjPjKIXCbXs25GHSjfdCRZjiofhm+stC3CFxLWcVT9j+zDi4Oh9TGUTM+PxqEusu4uZUFjgr4ygNb99ImuTEBq+20vD8oeQ5Kzu4MJTi21spZ2lj4/zkQAh01lUYdHA6ifXTYGYKPMCc6KQ2175rjkkbGnR9H7qZNuePehBPREar8Y1AfDNBtDYjA4MmJ+fxsYhobr+8JyLUSYOavTs/AiTWYYOzVySwIiTISsERxOdnrMi3VA4AxxzjeWPPp4/5ub5MHTqOmPFl7z4TKtZhBA/bH5amOVGJpgvmffiSqH96vrIOBsmZ6W8PlEHm1atQrkMmz/Wb/jdDosMPzTfby9CC4H58U6hshyTIlGh1tgFGJ+FkPasZVSJlCR+qw/hhu6USCKmoNYFfj2/2iWIul53NV2nhkFBO6cvdJesbm4AHnu8g+WCqad1klmEdvgkqrdmssG7grj1LQGR+OR81Z6p6bRC+qbfdGN+9WQ1B7hP7pM+SItVZ3gtVdx94XEmaVUmrG+IrD8BJo0kXSPihg5DFrMIj9H6XYa6es6n1rczOSpc9Gm3pIKb8WXh6vqlBnK7vivHVDciAs6PWuuDrcY875duEJz5yem7ebMq3tybfPs6CQtaPe0Zz65vONTwdZvXnqTz3bkvYisN2cGvKrsYLDF1NfTZb2ln7iNF1Uc/mzXYTvnVlnSKS5ONhuoIRTuyyDsqUryoWHM98ONQz8W0m8ZVrrPMZOu7Mv+mAO9MH6WfEEeY/Hb5REj/rSLl/SOdCNnUnh8r0EAg9M8r1nxLfdpIP2tz9+bogZPaIRMpTtzTjO/vek2HG103qsKvWr+YxmNlmexifR0yhZ06oWXCa/AEx42tDPJ2jdu7NtwnZsUG1/mwWZMa3C4+5v+xWzPq/8tR4mvf8TLdKGWZ02srM6s34Vp+erzu7hTDpC1TvyxdwttNH8uaMfKa/lf6T89WGsxvrJrWdlfopc+CV2e/x83Fj5o9INvjUfOf7v3sIkm0z9/nMTTmA2T7bdhw3Z9cFLnlQC/JOEH5wzOX7pUpTMMgX8r32zLRByI6PlZz5vjbR6+lIjBo8+fpqYLB6DNbtVZEYlMvloTBY2WvUAsimqeRdPJx7x1RIHfpPQH8dg/Gn4AzaxBEEuklo1cazPBQsO/2CFQVv/meAQn7QdGXqsJ76c9Mg+SiGGHO7sVcVaBkYzrI4v2P2q1VusWUCiDEsOtblB6Hx1PnC7ecBIWvFy9CjluMPsIi3DC7WMMTkjeSQKIjcY+0fvAt38PXyf3MBcyf7cdePsxMXdsY+cX1jynf6ySLiFBZe8TJZ35Zep79o7eLLpj/e4CdO3AuduN8KAc+b6ec38fHj1cCDgBC5kMjzwY1zkSWTD5K2LvDmE3/cctJvXd9LNKOOSCdn7/hxpVnezOv8dGA/dWXqHd7hHd7hHd7hHd7hPvg/CA5NhGlZko4AAAAASUVORK5CYII="/>
          <p:cNvSpPr>
            <a:spLocks noChangeAspect="1" noChangeArrowheads="1"/>
          </p:cNvSpPr>
          <p:nvPr/>
        </p:nvSpPr>
        <p:spPr bwMode="auto">
          <a:xfrm>
            <a:off x="155575" y="-868363"/>
            <a:ext cx="28479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3804" name="Picture 12" descr="http://borelioza-blog.pl/wp-content/uploads/2015/06/mleko_kravk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5453147" cy="3465213"/>
          </a:xfrm>
          <a:prstGeom prst="rect">
            <a:avLst/>
          </a:prstGeom>
          <a:noFill/>
        </p:spPr>
      </p:pic>
      <p:pic>
        <p:nvPicPr>
          <p:cNvPr id="33806" name="Picture 14" descr="http://img16.dreamies.de/img/42/b/hs8vl4tdcc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2880320" cy="2502679"/>
          </a:xfrm>
          <a:prstGeom prst="rect">
            <a:avLst/>
          </a:prstGeom>
          <a:noFill/>
        </p:spPr>
      </p:pic>
      <p:pic>
        <p:nvPicPr>
          <p:cNvPr id="33808" name="Picture 16" descr="http://rasykoni.pl/files/images/konrysunek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3312368" cy="4838067"/>
          </a:xfrm>
          <a:prstGeom prst="rect">
            <a:avLst/>
          </a:prstGeom>
          <a:noFill/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908720"/>
            <a:ext cx="9144000" cy="562074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300" b="1" dirty="0" smtClean="0">
                <a:solidFill>
                  <a:srgbClr val="92D050"/>
                </a:solidFill>
                <a:latin typeface="Arial Narrow" pitchFamily="34" charset="0"/>
                <a:ea typeface="+mj-ea"/>
                <a:cs typeface="+mj-cs"/>
              </a:rPr>
              <a:t>bydło</a:t>
            </a:r>
            <a:endParaRPr lang="pl-PL" sz="3300" b="1" dirty="0">
              <a:solidFill>
                <a:srgbClr val="92D050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blog.herbal-sklep.pl/wp-content/uploads/2010/04/939151_48779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991100" cy="3743325"/>
          </a:xfrm>
          <a:prstGeom prst="rect">
            <a:avLst/>
          </a:prstGeom>
          <a:noFill/>
        </p:spPr>
      </p:pic>
      <p:sp>
        <p:nvSpPr>
          <p:cNvPr id="28674" name="AutoShape 2" descr="data:image/jpeg;base64,/9j/4AAQSkZJRgABAQAAAQABAAD/2wCEAAkGBxITEhUUExQUExUVFxoYFRgXGBYXGBcaFhYWFhQXFhQYHSggGBolHxQVITEhJSkrLi4uGB8zODMsOCgtLisBCgoKDg0OGxAQGywkHCQvMCwsNCw0LC8sMi8sLDQsLDQsNC8sLDQsLC8sMCwsLCwsLCs0Lyw3LCwsLCwsLCwsLP/AABEIAMIBAwMBIgACEQEDEQH/xAAbAAEAAgMBAQAAAAAAAAAAAAAABAUCAwYBB//EAEMQAAIBAgQDBgMFBgQDCQAAAAECAAMRBBIhMQVBUQYTImFxgTJCkRQjUmKhM3KCscHRFZLh8LPS8QckQ0RTdIOTsv/EABkBAQADAQEAAAAAAAAAAAAAAAACAwQBBf/EACkRAAICAQMDAwQDAQAAAAAAAAABAhEDEiExBEFRImFxE6HR8IHB8bH/2gAMAwEAAhEDEQA/APt8RE4cEREAREQBERAEREAREQBERAERPLwD2Jh3o6zOAIiIAiIgCIiAIiIAiIgCIiAIiIAiIgCIiAIiIAiIgCIiAIiIAiIgCIiAJR4vv+9LioQikDIFXxa6ksRfny6S8nM4/CVWxIq94wRTZaY0Ugghiw5nX20leR0izGrZB4qtUo2RsrnY9DIXZzjWOpFUrgVkvq+zgefJv5y8xBkeoQBKJwa3i6ZpxzTWmSTR1NCuri6m95snDUXdWup53A5X6+UvsDxq+lTw9Dy+v95OOdLae3/CqWB8x3LuJjTqBtiDMpoM4iIgCIiAIiIAiIgCIiAIiIAiIgCIiAIiIAiIgCIiAIiIAiIJgGjGYkU1JNz0ABJJ6ADecsOIYhmY1aRop8mYqWY89FJsLdZO49jKR8DVnXqlInOfIlQWHtaczjK1NW7tM+Vd87M7XOpuzknntMfUZlFm3BhbRYNibneaKmJB5ysbFg6CbaYlSzN7lv0kiwWrDVLyuaqZuo1OskpJ8nNLXBaYHFVKfwnw9P7GdNgOJpUG9jzBnG99MqVwcy/EJKLlDePHgjOMZ88+TvolTwfiZfR9G5S2muM1JWjFKLi6YiIkiIiIgCIiAIiIAiIgCIiAIiIAiIgCIiAJyXa7tLVwtZEU0ArISBUJDM19la9lHmQZ1s4vtLjKZxFjTR7KASzUxpqSAGNyNCdrTP1U3HHa5NPSxUsm62JeA7WXoB6i5HFwy77G11t8Q9JdcN4qlVc1mX94EfS85nh2EoU0sPuySzMujIvPxKLhbadNZNwyPUN7ju+TK183sdR/mI8pmx58ipPf27l+TDjdtbHQvilHU+gvMMRmI00H1lHxfjNHDrZyad7ANbS50Az6gH1mzgvFc16bHM1OwLaeLN4lOnl+oM1PNFPTJ8mdYZVqSInabiKYSj3jM5djlprcgFtd1WwsNzfpPm44gbbkk6k8yTz9/wDWfTePCk2VayK6MfmAYKdQp189P4hOaqdnKFRiFXujqQUbQ2sGBRrgaFCNtGHnMHVQUpfB6HS5Ixhuue5S4B+Z2H+7SfTxObaRsdw2pT0AJQHU2tzI8XTYi4J2M8w+pAEzwnKL9RonCMlcS0pjrM2XpNY00m2mk2R9RilcRSUyxoC0000tM7m8kpUyDVm2vjcmo3G06XgOPNakGZSrDQg/oZzKpflrJnCQyVAxY22I5fSXRlpd9iqcdS9zrInitcXns1GQREQBERAEREAREQBERAEREAREEwBMe8HUdN+fSVPF+K5QEphizA3ZR8A668+kqqGouT4LWsfmPmD59JlydVGMtK3NUOmco6nsdPi62VT15Tk2w1XOTntf5QQNOdzkvflqTznvCuJU6qlfEmpVc3xBhuMraC2u2krHx7ozi9zTIzjkVJOVh01vpfS4OgNxlz59dNcGrDgcG4vk31kqFhnBcm9yNKiKD8lRAM3I5bA262tJONxZoBRmChiAlS3gzfhqqu1/xDcnkbXnUqyuoZbC/Tkbb685T12CuQ6/cVDldTqtNidG8kbryaUxTVtcll3s1seYXFd/3nfoFZCVZCb3PysOqnkf7GVas+HpUnYHvL9zW110v3TfqNfz+Uu6KCnU8ZJFIAIdy1JyB4jzZWXfpqd5LxnDQ9cF/gqoUt0ZbshJ5G2b9Jz6Gtfvcl9ZQft+OxztPG16yKroVNnA3Hi/aUje973pj6y+r0UyJVR7K+Ui/JiLISfPNkPqvSXNGir0hoEPkPhZT/zCV9KsmZqDDwuC6+eYkVlt5Mfo4mnHg0R9Tsz5M+uXpVexTVsSUsxAamxIYnVQDYVFboQVB1/P0kGvw0U2LoDlOwPIk7emx9xOgoGmb0qhN3JptfS7oAyMB1ZLNf8ALNVbA5hkUkMtwV2DAbgfVWHkR0Mi8NrySjmp+Cmorp5n+X+skqLTZSw5BIO4mx6chG0TlTMEF5ISnMqVGTEpzUoWjM5bmFKnaZu1tpn3cxZwJJbckG74LHguLJBVvb+0t5xlVvPSWuC4+osr36Zv7y1ZYrZlcsTe6L6Jro11cXVgw8jNkuuymqEREHBERAEREAREQBEwq1lXViB6/wBJy/GO0lZX+5QGmN2OhJvrYEGwt/TYSE8kYclmPFKfBacX7QU6DZWF7LmY3AC3Nhc9T/aUjdqqlRGK0wpDXyE3LJyKkbnnaU54iXqla2zG6NtfexNvIbbaEcjKniuJ+zuCL31yZfla17DyYagdRPPy9RNvZ7Hp4Okhw1udHgeIrVNmAFRtiNiPxKf99NJlxWkWAQkjmpB1JGtj59DyNvflOKYp6iJiKa5XdM5Bv+0onxaD8SXv1sJ0eBrDEUFZyMqkOMrXJ0zC/TcH1EyOpKzTpcGjPC8IauRWLGkLWYW+Iob06g6aEgjoxEm1eF9394i57eF7kXZdAwPU+Eb/AIRKrFdoSKyLYsKgsQOV8wP0KH/NMez/ABioHK1nH3ikBNCQyFgWJGlyuT6SyH026K8iypX28EnA4gUXK7ow8BGpsblSL+hHtfdhLPF0lClmAN1swOxpn4w3la5/6mcQlcOjgM16VSy9fGfCP/sVTOowhz0l0urLz10toJFSa7CUVfJvwZtTp5xcB2oOWOpR/ArE9WIpn3lxh0arSXMMpFtSLEOh1IHS4+hnLU67EVaZN2q0gy237ymO7e3mGRJdYHiNV6uU2VWpo6jS+uj89bG3LmJqhOMTNkhJ7l1SsH0Is+osPmHxG/pb6GReK4dgQ6gllOZPOws9P+Jb28xfkJCo4ZxnXMuem3e0r66Nm8LX0AvnXTkQZeUa6ugZSCGAII19LGa4+pUzJL0O1uUuK4cjXqhrZwgVrCwYHNSc+hNveY1a9Qp3lylvC2hOVr2udNlbQ/lJMmYrEAA02Bs4YbaG1gfqGuB5GUvCeLsandscxZSpOnx0SASR1dGVv4ZRLRjaSZdHVNNkzOtQA2yk3v8AlYHxK3vfX32mFOjrrvFJMrZTrcZSp12DGm225QFTfnTEyNcKrO90yNlJ6ggFT7Xy+0SpLV4EbfpRISjNyU5BHEaZUMtVSp5gqR7yJUxtU37t1qW3AtcdNBOx6iHYPBPuXLyPVwrHYfrOUxOLxrMVRkU8g2YH0238vKUWE7WYsu6BwxQMWuOSGzEEbic+pGRNYZLwdpjaFReRt5a/ylNXxhXeeYPtdUWm1TEKAq1O7LLuG01K9NRzlnisfh6gF8jhtj69DK9MWrTJ3KLpqyjfjLD4WK+ksOHf9oFSlYVj3o+je5mGI7P0X1Rih9Qw+h1lPiuzDDUMr/ofoZLHjcOHQnkjJU0fXOEcUpYimKlI3HMcwehEmz5f2AepRxQRgyrUBU32JAzD+X6z6hN0Xas86cdLpCIiSICIiAJF4jiCi3G5IUG1wL6AkXElQROPg6nTPnnF+MeI1CGqFLoTplDA28GulyLaDmJS4jjlRtWpmkKiFrEgm6WBAHmLz6JxTs1QrIUsadzfwWte972Om+s4/tB2PrimuVlZaStrqDYi3sLbzzsmDInfJ6mLqMbSXBzL41zhqliDke4vYnUMb+5o8usk8Rxt6Yc2IyhlI1uabqb3O5sWHvKN8G1OhWzU9ytmB3t3jgg+g/WSaVAjCU76fd1MxN9ihta/mRMkkktvJvjvPc6P/E6H2WsaYu2HfOARbTNYj0K6Sv7JcRsatK2lN2Cn8KE3X/8AZ/SVH+HYnucWyAMvdqDY6nKFLAD6zHgLH7RXtfNmW1jbQoG3/hkXeh/H4/J1wjwvP9FyAxAWkT91UNySAWuMzEk7XYNp5zCrRFCqzXLtnzKqj4e9Q7m+tzTMjviSrVgxAAZCOWjNVB332nTcIx9DvUDstzRptt+fKpueV3tOYkmq7sZrjvyihwyX+0WVgzJnAJt4kLMNB+8v1EtOE4hsuRBpc2Go02HqbZT/ABS449UoU8RTAUl6gYAA6Wy5j/w1E5zgFSzZSjEaBjfVbJkzC/7gls8bj6bM6yKS1UWKYYUqyVar6Z2WwP8A6oUi/QZkMi0+M1VqKKdMkUq5pNyXu6oD0yTzIJUX9esy47TorTZhmqEIXUa2JosKg/rK/jdWs7v3YID0FqKq6kmg4YacrhwLnp5S1bJdvv8Acqbt+ft9i/x+Oq08RQeo4Wm+amyjmWGZLn1S38Utuy/EQ+GS1gEzJYbeBio232nK8S4PiKr0C4VAKmuZgSLKTrr5W95Z9lxTpKUasmY1KlhnH42Gg9r+pMliySjWz/n9+CvLji4vdX7F3xXFm9PL8QqU+fJiVN/4S0gOyisSBY/aFa9xu2HZW9rC9plXwtN6oYP8w2tr3aODY8/2o95VPw4LXIL1SDWOg88MpH8ml8nLmv8ASmEY8WXjVC1ZSrfMo26U6zW9PEJ7xUgowZrC4zemZwbaG+40tKbD4RFxIsavxsBmaw1oU2Fuvwt9DLVcCtnOpJY6ksbAu6nUnbSdqUotPwLjGSa8nN4bENRq2LVChNm8LZbmwpvog+IeE/mUdZOxACMHQVLk3ps72VWPy2BJyk6babzPE8OV0JdSAoKkk2BUkG+bUsdFa+msk8PamUNJjmKmxYKdbAEHW42ImTHjrk15Mt7o1Y5WxlE38LrcMqnU5TqhcjS9txblykTDYWhktWABAC5hoLAg91+YkjW15sqYhab5gdRo+YsxK/K2UaXGvKe8Uo95esAS1gFNvh/Mq7X1Mvrv3KL7cI4HtNWqVCtF7JUZmqVLaDXSmG87AfWR+F4tqTUlYtlQM7gi9zZrAdVNh9Z22HwS1h94odlHxH5jyN+g6SqPZ2re7gkg3BGu2oGvKW44bLYjPLuzZjMXm+8GZQcoIByEFgnIb2LbSmxFesDcO5F7HUnqAfTQy0bhNcuC3hANxqN9725mbq+FFwADYWHra+p8ySTJqMkV6onMYevXp1AVqVFI1BDMLT6v2A4njKlQrVc1aeW5LWup5Wbnecpguzz1X0Ww01M+odm8AaNPLYdb8/eWxRROSLeIiTKhERAEREAREQCifsjhTmAV1DEmyuwUFjmJCg2+vLScj2n4P3RtYd2LC9gAqAhjcedre0+lzRi8HTqAh1DAgjXofOUZMEZKlszTi6iUJW90fISqLQrIjMDimsAdgBrUPkALiQOzmGDVKlS4GZjlubXA8KkewafWj2Vwpy50L5VKqGJsA3xaC2plNxbga0gUpIFVh4bWHlMOTpcigb4dXCUqVnz37CG79sykMwtr+HvXP6MDN+MwTd+uT5VoJbfQVc5sAfySVieGZGp08txfxMNBc61DboAFQfvHpNmF4YuKNR0ci7mxBsfulNPQ9MxeZN1Kq3N0pJq72Nvat6j47DhNkUsxHodP0H1lL2crVWZ3LABVGbckiogOh5EEmba+GFM4kgsWSkQCSSbsXAG/5Em3szSSmKrqWZg1sqk3KB2UNlBFxpv5ScpN2/3yUqKikvBYcXqIKTAM9VhQqEC9tWC01uQAd3k7iLsrNTTKgTDZRbQA1qiogFv3DK/HFXqL+08dailmz6CmDiGGvI+G/oJIq1kerVuBriKFLl/4KCtbXzJmrHSjRlmm2TuOUQXw1MPlL1tTYEkCnUY2PL4ZF4HwCmyFjUJvUrWsoGgquoP0EsMRiU+00UKIfDUZTpdbZFuvL5yJu4FhStKmQwAYFiMovdyWOt/M8pPRGXa/3+CrXKEeaKDhWCC1lKFj90za+Jjeudul8vKWdLGBqzeFr/alGoOlsJr/AFmzg7J3oChj/wB2p2JPLO9/CNAbyO1ULWPwA/a+ZJOuEF7dJNLT6k9iMvVsyRjHviV8FvGmptr91iR68gPaWeGpWepmJJKGw5DKxbQelRZUYrGg1hu2tC2UWAJqVlvfn8W0tyT3yEaKdGHXMpFyf/jUe8sg09+Suaa2KfHVPvGQn5RY8hyOnM6SqoVirhiznkwva9vhOkncZQmuyjTKbX6g2MxocPkY4N22SlnpJIyeuhIKCx56Ak33uTN2HrlRlF7ec30eHeUm0cBL1BIzubZEoA8hb0m/uSZZ0cFJlLAydELOe/w6/KTsFwME6idBRwIElogG06csj4PAog0GslREHBERAEREAREQBERAEREASJxPBiqhU77i29/KS4nGk1TOptO0cM9J6oZAuW65Q3xOvmxOgOu2pkPs5wpsOlYkL4fBTA1JVbm5t8zMWNvSd4mAprmstsxubaXJ3Ok2UqCILKoUeQtf16mY4dLJO2zbLq1VJbHxylwyvYhwc9V+8OhFstio8QGxsf05y74fSSgoRQDoA19xYfi3PM3nfY5VYEEAjznz/j+GYXQXytpdblgCdQANjbS/nKcvTSg7i9i/H1Mcm0jBMHevSdXJQB6u4PicKiW02yhpp4Nd3o5hcvUxFbblmyUz/lYSPTqVKa4iubgkWRT8QCjKgI8yb+8k8HqotUDX7iilPyubFreegkVLR8E2tfyWnEODI1bvNAVpOAF0PiZSD5/CZYdnMKRhaIuSBSSxI1PhEYLFKe+e+a2WmB52B/U1QPadEEsoA2AsPabsUVdowZZOtLOQwWAy1RbMF7imoGxAVn3PXXaV47sV9V1+1tqf/anfmZcpiCcQjHnRbTl+0XKfpeVlVV+0ai+as7jla2HRD/O0qlFRXuWxk5Mz4nVXObdcNa2n/mDzPrLKsMzU/wB9D0+Yi5/WVdbD5qwCiwz0/PSmGqE39WUe8s2q+IBRqvzediNP8x1koW6+CE6SMcbhw1dyPIfRQDJlDCzdg8LLSjhppoz2QqWFk2lhJMp0LTcBOkbNFPDgTcFtPYg4IiIAiIgCIiAIiIAiIgCIiAIiIAiIgHjNaRqtWZVWkGs0HTVia85TjfiIHh/iF9/Qgy/xLTl+Og2NjY62PQ8pCe6LIbMjDh6jxOUsNS2W5FvzOTYe0zXD0xmNMk3N3djZSeuc6fSaFUKqvWbvKmyKAAua2yrz2vc7eUsMNhyQGqG7DWw+AeQU/wA95neJSVNGhZHF2mVnB69RDRokEGriS7W0OVGaoCSORCL7T6S9fTflOGp1FNZXyglQTfaynS5PnbTyvJVbtPS8QQPUbbYZR53vrJ4ouFkMr10baeMu6tyFK9hbLeo5IA87L+s02Cvnb4gPZc5zNfrsBboB1lbSqVmIy+CwsOZta3tpLfB4C/xEsep1jQ3yc1qPBsw+ZzdQQP1Ot7+Ut8FgLTZgsOBLjD05elRS3Zjh8PJaraegROkBERAEREAREQBERAEREAREQBERAEREAREQBMXMymFSARqsh1RJtQSO6wdK2skpeKYW4M6R6cj1cNecolZx3COGBfExLvaxZjfboNl9pK4liggyC7MeQ6eZ5S7fhQJ0JHpPKfBkU3trIqNbEnO3Zy64B6l82gOpA0HQX68pPwvCQvKdCuFAmQoTtEdVldRwtuUn0KU3LRkilSnaOWbMMksqI0kahTkwCdOHsREHBERAEREAREQBERAEREAREQBERAEREAREQBBERANbU5pelJUQCA1KYGlLEqJ53Yg6V3dTw0pYmkJ53IgWVvdQKMse5nopCAQVozfToySEEygGKJaZREHBE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/>
          </a:bodyPr>
          <a:lstStyle/>
          <a:p>
            <a:pPr algn="ctr"/>
            <a:r>
              <a:rPr lang="pl-PL" sz="3400" u="sng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Historia płacideł</a:t>
            </a:r>
            <a:endParaRPr lang="pl-PL" sz="3400" u="sng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836712"/>
            <a:ext cx="9144000" cy="562074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dobra naturalne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8676" name="Picture 4" descr="http://www.epoglass.eu/Files/gallery/750x/965ec9_musz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4764021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xITEhUTExMWFRUXGB4XFhgYGRUfGhUYGBkXFhoaGBcaHyggGxolGxoVITEhJSorLi4vFx8zODMtNygtLisBCgoKDg0OGhAQGy0mICUtLS03LS8tLzUvLS0tLS0tLS0yLy0tLS0vLS0tLS0tLS0vLS0tLS0tLS0tLS4vLS0tLf/AABEIALIBGwMBIgACEQEDEQH/xAAbAAACAwEBAQAAAAAAAAAAAAAABAMFBgIBB//EADoQAAECAwYDBgYCAgEEAwAAAAEAAgMRIQQFMUFR8BJhcQYigZGxwRMyQqHR4VLxI3IUM2KCkhUWQ//EABoBAQADAQEBAAAAAAAAAAAAAAABAgQDBQb/xAAvEQACAQMDAgMIAwADAAAAAAAAAQIDESEEEjFBUQUiYRMycYGR0eHwI6GxFDNC/9oADAMBAAIRAxEAPwD7ihCEAIQhACEIQAhCEAIQhACEKK0WhjBN7g0c1DaSuwlclUNptLIYm9wGnPoM1R23tCTMQhT+Z9Wj8qqfELjNxJdWpmf68F5mo8ThHFPL/r8mmnpm8ywW9rvpzqMHCKd4/NXQToorNecRufFT6paqvafbJe/jTnvqvJnqq0pbnJ3NipQStY1FlvJj+R0P5Tixw99OWvv4J2x3i9kq8QpQz+2nTJehQ8U6VV80Zqml6xNIhKWa8GPwMjoeSbXrwqRmrxdzJKLi7MF49wAmTIDEqovftDCgzaP8j/4ty/2OXqsfeN5xY5PG6Ta9xvy+P8suqx6nxCnSwss7U6Ep56GkvTtS0TbAAc6cuIz4R0zKqrJfESffiOM6z05SwkqqG3115b6KZjeuA/a8KtrKtWV2/kjbClGOEjcWC8Q+TXSDstHdFYLDWWOW0OFZag8lo7BemDXno7I9V6ei8RT8lV/P7/czVtPbMS2QhC9kyAhCEAIQhACEIQAhCEAIQhACEIQAhCEAIQhACEIJQEVoiSGMiaDqqu13K2IAS9xePqJn9jQeCUvO28UTu4NoKeZUlmvHDinj5LxdRqYzm4yV4/uTXGlKKTXJUWywRIR7wmNcjXz/AComu9/Rattsp3hxNlU5+ISVpuVj5ugkDUZE+yxS0ylmk7+nX8/I7RrWxPHqUzTh4Z8l7xgYnI5815GgOYeF4Iwrl4HNQ8BMwcJeIqstjvcmMXIzE558vLwXgm2RnTu0qT4SyUZjtbQzFTV3TnuiUjW9zqMoKd4gfYfmijgD8W3w2tm4yxpXiNch75JWPfdoiDga4sbPL5pSzOQ5JGFZ54mZOZNSZpr/AI5FWzlMhwIqCRIhwqpjOSvtdiGk+RdljPCTpLiFZiZpOePVeth+hyTcCLShcJ8BJ4qisucxWiljwRVwEu8RKY5GkslRhPuKsZ66ct9VLDZ7b/fgums3vAa6KZjNy9vbxVS4MbvpvDJNQjKhqD9v2uGM954e6WN4cTvhwG/EdhP6W5fb7SQF3AvhsGQivAYaNJOH65q/hvDgCDMHAhfPLygwIILrXEMWKR/02y7p9AoeyPagQXfDef8ACTQn6J5/6+69fRa502qdTjv2MdWipeaJ9LQvGuBAIqDUL1e+YQQhCAEIQgBCEIAQhCAEIQgBCEIAQhcPdLy5e6A8iRQOu/ZVl627hbjVwkMc89+KYiPzO9KY4+SzN52kuedBQe/nnqsmrrbKeOXg60YbpHHF765L2f8AX3S/HvPfNdB/tvp6LwrG643DtJGe5ptsYEza7gf/ACGf+wzCqePfjvquX2iRkJl1e6Mf11KcZFrl+L2FGWllDKT2ibT1zaqW84sJrpQD8QZ/xZX+WfSqjMKI8SeSG07rTKn/AHGdVI2BTDLCmqpV1HtFa1/Xr+/EmFLa7r6Fe+FUOiOnWU6cLQeQ01xT0GEOKR4CyYBlMECsncRNZqX4XqdNFEGcE5saWkNNZDhliaZU+yzp9zo0xeLZZCcgZzkZggyNahMwD3i9xwy/lSgA06qeGJNlwCRm7HEnMVpKQUToP1Nk6ZkdDSomJGadRyRiCCJtlgOIE4TrIy+nD7L3ibUNBFCMcOdaESTAbKUiaAAEy4pGkicxiuY72sBc93CJHSZrkPJRclXOiOI90aCWZkMabql7RbGQ5A95xlJjcc8dF40xo0+D/FCBE4j6EjUTwVbaL8gWcFtlHxImcZ9RPAlqJXIv0RYR7K4t47W8QYVZQx8x8sTqqm8O1Em/DsrPhQ8CfqcOuWaoLbbHxXF0Rxca4z8gMhyS8xylTXf5U3xgjb3O3EkzJPPnWs/dAJnnjy0QyGTgMufruSfsd1OccM9N0VbFjT9h+0/BKBFPd+h2k/p6aL6GCvlv/wBXLmGRk4YYSJ0Mledjr9eHf8WPR4Mmk5gUlM48l6/h+t2fxz46Pt+DHXo38yNshCF7xiBCEIAQhCAEIQgBCEIAQhCA8JSsWJPylhXfJTxHj76ySb3bnT+lDAtaX0MtNcPH3zWAv19ohRC9knNnVpnI855ey38UT3uqq7ZZ2kVwlM0l49FynGMlaXBdO3Bkruv6FFp8r82E1H591Y/HA/tK2nsyy0OmGybOfGJicqd2VStLYbqZDAABJEhM1NB9l4OplShK1N3NtPc15iug2SI7HuNl/wCRHL+PTEJ+HYw3AazznrM5+6ebD3JdfD3ILBKTk8na6QoIXtp6+aDD9PfRN8HtkF4Wb8VUnchYw8aa+m+q5+Fh4aJvh9dOS54PbLf7UE7iuNncKNDS2RkD9NZ05HRTth8LcA0TJdhImWKgtt5sZ3R33kGTW1OOJUL7vc5vxbZE+FCGDBSdOWJxorR3SwiJSS5OXW0vdwWdpe6Qm44NnnNK22JAs5Lo7v8AkR6kMHysIOZyySF7dqO78KytMKFQTkeJw9lmXZ545KbKPqxl+hZ3tfUaOe8ZNBoxpk0U0zVZ+BmNV01hJprjLkn7Hdbn5ZDc8FGXlkpdEINaSZVzzVnY7pe4ihynvclo7u7PgS4hv0Kv4Fka0UCWIbSKG7+z4FSPP91V7BsbW4CqYCWtltZD+Z1TgBKZ6BWKbmxg7rv9JKNdUK0vbTvMM+ME0lkXZ9FT2i84kXPhb/EVn1KvrsvpoAa5obKgl8vll7LXpqMJS/ldl+/QpNtLy5ZpGCgmvVDAjh2YOkiK0mpQV9Mmuh5x6hCFIBCEIAQhCAEIQgBeOwQ50sUpFiA9Oc1DAPJJz8goXHdFFarS1mNScGgEl3QJKPxuBLyWMGLW/Ma/U4YDCjVkr6unRVnl9jrCm5HtotYnwNHG7MDBv+zshyxUTbCXGcQ8RyaJ8I93Hr5KaHC4SA0loODRKVBMkCWmqagPDwTIiRkZgioxovFr6qpW9F2X7k0RShwcCGuhD5KYN6fde8PT7rJYneQ8HIo4OWu94qUjp99/hecPvqosNxCWb3sLkt3vNdxorWCbiAKHPIKgj3tEikw7M2dKuyFRmoZ0jdllb7ayE3ieR0GJyoqyE202o9z/ABwqd7Nw5DclI+xQLN/ltb+OJMlrcTUfS33NKLOX72sixxwMBhQqUEuIj/udP0XX2Sjmrj06/j9wSpX936l3ar1slhBbClGjicySJA41d7BY69L1i2h/HFdxVoJkBtMgPVJAGWeB01TlmsL3mk8eWnRUlPdhYXYvGNs9RMCcsMBmdU/Zbtc40GuvotBdvZ4kAuGi0lmu9rJU1VbFm0jP3Z2eH1S2PNaKzWFrRhX7pocta+XquSaeAU2Obk3weriLGa2riAOapb77SwYAIMy+RIAlWssffJfP71vm0Wkmc2sn8onhoTn0RXlxx3JUe5r747Xhp4YImcyRhKYos7DtcVzi4uLiaY0A6JSxQ5UcMuSuLNDZgJffwXVTpwyue5bY2WdiPE0a7yVhDhn13VVcCDKraeXpPCSuLI8OEpCdd/pQ66kNlhiyxXsM2kiomJCR6hW9hvYUDwWmWMhKc5ZYZKo4a5Za9ErbrXDhNm6WFAJzx30XWjq6lF+V47FJ0oz5Ny1wOC6Xy+z9pY8N/ECGs4j3JY9efNfRrutgiw2vH1NDpdRNe5pNbGvjhmGrRdP4DSEIW04ghCEAIXhKrI9u4ncMJvEQauPyAy/lmeQ0yXOrWhSV5uxZRb4GLTHAHE4yEhWdMear3R4kSjJsaZ993zH/AFb7nyUkKxV4nnjdSUxINl/FuA9U3wheLX8QnPEML+ztGMY+opZbG1lRMk4uJmT1OnJTEgYmXUjc0WsvABYJmYmNRnLmq8OBAc+dXiQc35TpMc549FgUbvJa7ZJHsQB4nP7vFOoqC6lDOUuoU05Oq8hp+UEgVzlr4qWzRC8EuAkSZS05pW02d44iQ17Z8Uj82M5A6jAVCNWJT6Mas9pa+fCZyUxCVgzM5BrQcwMdJjooL0vmHBFTM6BVlZZCi27IedTE06qivPtAGnghgvcZyAruqRJtNsNAYcPGecpzBllTVQWi9bJYgWwg2NFzM+6CB9Tvq8P2ojCUld4XdnaMFHnL7DQuqJFHxbY8MYJUnIYZnPoMVX3p2vZDBh2NoEp/5HA6ym1sutT5LNXpe0a0OnEdOok0GTW9AFDZ7G52Rw1Oqt7SMP8ArXz6/j/fU6bL+99CO0R3RHFz3F7iTMmZJpuils1hc4gS0y3+1f3d2fJkThM+nOh2FprDdTWSEsJdPLcly5L3SM3dnZ3PlP7+YWnst2MZlVOgAYDe/NE/X2191Njm5N8AAAvC7313+Fw6IAJkgUFZ7/SyPaHtoyHNkDvuqOKfdH5z6q8YOTskR8TTXjeMOA3jiuDRqZ+nt4r59ffbt8Q8NnHC3+RxOOAy6rJ3va40d/HFeXGc8aDoMPFKQgR9t/paVp1HMskb+xd2V3EZurM1JM6rS2cQWhvFKRkCZHu6YZYrJWOJv+lorveHN4TUeZH4WeurnWmzSf8Awx4Q+GA9kj3mmYx0njySpYAZESrmCqiz2mNZXcUF5AzGXiDQjlitPdnaWzWjux2iFEwDvpPji30WV0IyV4P6nT2jj7yIYEF7qAaa+6tbNZmwwSTWvEV3edpZZ2TxmO6Gn5ukslkLzvJ8QziGQr3ATKXOaRp7OeQ57vgWlvv8fLBrq84CmWqzke0gGc+J2JcZnPJQRbSScgKSAI0XMCEXa4amlV0yyp3V58TOYO9zX0rsZGcITWHKQG8MFmrmueoJHTy3Wi1Nlh8EpcswtGnqexqKSOdSKlGxpGGn9ey6StkiTA5ifLFNL6tNNXR5bVgXL3yEyukhfMWUPxAz1VKs9kHLsiYq8kjmPZXv/wCoe7XuDD/yOdJcuqla0CgElxdds+I2R+Yfcaph7JLx9RRVRKtF3T79Dq209rI0SXSFk2EHKWZYmh5cCRMzIpKePXFNLmI8ATJkFDSJTfQ9StvtMNjT8QiUpyOcuSpbz7TgHghDidh+CN5FVUOwOePj2qIGQ8anx7oxcSdKaTXHc5O0Vc7xo2zLA1ar6iRpw7O0gGY4tTTPMqJ9mg2b/JaX8cTEMB7x0PD9IVbb+1TWjgsjeAYGI4DjOHyjBuaz7YL4jpuMyTiSTPxPqo8kOfM/6X3/AM+J2SfCwv7LO+e00aOCxo+FCyY3E/7OzVXCsrnGgOeQV3d3Z8mpG589haexXO1gFFWUpTd5Mukoozd23ASQTy3qtLYboYwYZbqrEADTxXrnKLFXJ9D1jQMF5P2yXJduqXtdsZDbxPcAKY59Oan0RW3UYcfQ5c1UX52gg2Yd503ZNEuI00WXvztg502wBwiRBcQJmv0gmiykSbiXOJJJqScaea9Kh4fKWamF26nGdZL3Se+O2UW0HhfOFDPDIA0Ok3JFrJ+Rlvcl1FsgOWmiVEKJDq2rf4k4aSW96VRX8ZyVV38w6IG958kGyTw34/ZdWG1NeZYOzacfsrSFDw6LDUvF2Z3VnwVIshGWuu/wnbDEc0+Wu/DNWUOzg5f3+FKLADlvPeSyzszrEcgQxEbzl4jLw6pS23M4EltPDf6Vhd1n4SN+XP1WihMDhh0w34rOo7To3czfZaAHybEdVkVreE4FrgZyEwBIyrprgqS8YwdEfwghnE6QxkJ6rYQAYcZ7Rg4wHCRlM8ZacTTELOm7i+PEGMojwf8A2OOp8FecY7ItepRPLEbLZS4gcxkNFqrnuakyKftO3XdAbjynv9fu6AAG9z9FxLM5hwgMOa7/AFkF4T0z9FyCOWWqsQNWGLIFvKeYz5K5BWZZFAc2sj7TWlZgvovDpuVGz6YMGoilM9JVDfkWjcKkHDT+1dR3U3oVmr6iTeBoBnzzV9dK1FkUF50RWaOWkOGXXf5Wos0cRGzHiFkGu65+u+isLvthY7kcRvNeVpdR7KVn7r5NVWnvWOS/c2S5KLVaobYfG5wDZTmSB0xWDvbtLEi0Z/jZUTJqeXXlkraxwoyss3OFKm5mlvW/4UKgPE/T9rLxI9otTuGfCP44Acz/ABbLX7qq+JDaZxCZn6R85mPJg54lQ2m2RozfhgcEP+DcDzcTVx5lea5OWZcGyMFD3ee5axr0s9lpCaI0WeP/AObDLzeZeCpLTGj2l/FEcXHLkNABgNPurO7+z5JEx9vbGXRaWw3OxoqN781Lm2tqwu37yTZLLMzd1wOcJkeuHstRYrnawj9bKsWMAoN+KCdyPp7eKrYhy7AxgGAXvF1+3iuC7pvfivHO3vYQrY64uuWm5rhz5V5e6rL1vyDAE3OE6DhGPlksJe/aKNaO78jP4jE/7EY/paqGkqVsrjuVnOMOTUX12uhw5thd98zrIUzOqxdutkWO4GI4uwlPATwkFCyB6nXTfumIcD2yXs0NLTorHPcyzqOQu2EfsdNVM2D1x5aJtln5a6YTTDLPyz5aLRY5iDIGHQeqk/4855Y/tWUOBTyKnZZffXXBLAztqudrxpXLLQj2UEGJGgmTgYjaf7DWcsuS17bJ689EPsAIqMhl+VScIzVpFk2ngrbBaYcQTaZ6jPoQrSC32VRbbhIdxwyWurIifOksJciubHez4Z4Y7ZSIHGBSuu5FedW0co5hlGiFZPDNLBG8ufPdE7BOz09VX2aK1wBBBBwl+ffJOwjvfplivOaNKZV9pYxZEhRBmADLIte14/tPdkm8YivIqYjj51KS7WQ5wGul8ruuP9J/sSJWc83nlvrkuUuSehocNctNzXJNPD3QDuR6pG8bxZCbxONZYZk40GaRTbsivHI690sTrmNFQ22+nPd8OzjjMwCT8oMsBqVA2HHtbhjDhV7ubhlxHQrS3RcrIQAA/jovW03h/wD6q/T7mapX6RFOz91Ob34jpuM6nrui1rQooEOXp91MvYhHarGRu4vat+RzyWQvWP8A5ZZECR9v0tZaa/f0+6zl82DjE8CJEHTrLH3XHUU/awcTpTltdxBkSngfVNMdX9cvRVECLkcRMHz9OasIb6+Psvn5Jxdmb07q53eMF8RsOXeEN4eWmXeGBAnn9lj4znRIji1pa3idwgmfCJ0E5Ulqt1YndMvVeWW6Wtc4yoSSPFcJllgzF3XA4mZB3zrP2WksNzta0U9PSoVmxgGHtojiVSHLsDQBhJel297C5J6+S4J9skK2Oidz3+15xbnvz8Fw98qmmM8Fmr67Xw4Xdh/5HzGEpAyz1XSnSlUdool2irsv7VbGQ2l73BoArM81jb67ZOdNkAcIqOM4+AOzRZ222uLaHcURxOgE+EVAl05ldQrL76ee8F6+n8PjHNTL7dPyZp174iQgOc7ic4kkgkk189fRTwrPTwryr+U/AslRnhuibg2M6Zc9cV6SXYziTLN1z10TMKze2X7wVnCsfqcuRrj/AEmoNk6ZaU390IKuHZqeB01TkKy+uuUuisodlp4Jltmllmdch7ISVcOzYU01xTDbN76qxFmwxy1/KlbZ8fHLzQgQbZ/XTLfkpBZuQyyH5VgIHLPTlvouxB3JQSVhsm971SdsulrwQRPf29lovge+iP8Aj7lvwTIPnUa5osAl8BxaMS0zLTrTUynTGqfu+/WuIbFaYT9CaHo6m6LZPsYOW/0qa9OzbIk5tr7y9fws9bTQq889zpCq4kN5wfiWeIBKcgRTQ76Jvs1D4LM0GmJx134qlsd32uzzDO/DAADXTyp82nVWBsNqjSY4CEwZNpxDME5DDzXly8Oq77Yt3NH/ACI2ud2+/a/DgD4j5iteFplrqurr7PcR+JGJe6WJyrOg+kcuavrpuFsMfKMpzl7UVxCs4A/terp9JCksLPczTquYrZrEG0AljlRPMhgZLqS9WtROVwQhCsQRRmz2NFXWiFMV5Y7/AKVq5s0rFh9MtVSSLJmMviwEH4jBNwnMfyE8OagssYGRBp40WptUGYPQ+vPJZa8LMYUQul3Se9yMpTXn6vT71ujz/p3pVNuHwWVifXfsrPiplmqSxxKg9KhXU6Z56Lw5mx5PSemxqueLp5lBdXP7aJa02xkNpc9wa0YkkKnISJ57qqy9r7g2dvfNZUAmT5LN3x2ve+bbOJZF5z/1/KoYV3uiO4nTcTiTWZ+9OS9LT+HSnmphdupxnXSxEavbtFGtBIafhs0GJHM5pKz2E0p67xV1ZrqNc8d4q2s91YU35L2KdKNNWgrGRycndlBZ7Dy5DBWcC79Nabl4K9gXdIdBz1/ach2PUZnfTDquhUpYN3yy01TcOx8suSt4dkAy00U7bOJeHLX0QFZDso3LCXRMMgYYZa9fIKwEHrifSvipGwsPD9fr7oBFtn9Drr6lStgdMeenomxDEvA66+m8FL8L156eqASbBoPDXf4XYg+/334psMwwyyK9+GK4Z5HVALiDyXQgck18LlnodF0IHTDRLAVEHkfLf6XQhcj5DZ56pr4PIZ/f9LoQhoP6TaLiog9ftua6/wCNPL03JNhoC9UqJFxZtkGwPx5qZkMDALtCtYg8AXqEKQCEIQAhCEALwheoQCsaF75/lVdusXFMbwV6Qo3QQdhUcSyZgIMIwYnAcD8pOfI7qr1rqKxt1ysiiTuUj0M6aKltHZSM4Fpju4TOmH3FV5eo8Pc53i7I0w1FlZlZe/aVkM8EMfEfOUhg2mZHhhVZuJY7RaHcUUk6Nrwt6fvVbux9lmM+muux0ryVjCusDBsvArRQ0lOivXuc6lWUzE2Hs6BKm+oVzZ7mAy0y/S0zLJyPPFSCzbl+1qORSwbuA/pMtsvLTLf7VmLP75BSCD66BMgrYdm5DDQeqlbA6Z6b/CeEDcguhC3RTZi4m2Dh4ZjPfiumw6eGo19eacEPctF0Qp2kXFGwtNTnyp9/JdiGaY5Z+f7TAC9U7RcgEE6/c5rsQ9zKkQpsiDj4a6kvUJYAEIQpAIQhACEIQAhCEAIQhACEIQAhCEAIQhACEIQAhCEB4QuYuXUeq8QoBxCNR0PqpgEIUg9QhCAEIQgBCEIAQhCAEIQgBCEIAQhCAEIQgBCEIAQhCAEIQgBCEIAQhCA//9k="/>
          <p:cNvSpPr>
            <a:spLocks noChangeAspect="1" noChangeArrowheads="1"/>
          </p:cNvSpPr>
          <p:nvPr/>
        </p:nvSpPr>
        <p:spPr bwMode="auto">
          <a:xfrm>
            <a:off x="155575" y="-1096963"/>
            <a:ext cx="36195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2" name="AutoShape 4" descr="data:image/jpeg;base64,/9j/4AAQSkZJRgABAQAAAQABAAD/2wCEAAkGBxITEhUTExMWFRUXGB4XFhgYGRUfGhUYGBkXFhoaGBcaHyggGxolGxoVITEhJSorLi4vFx8zODMtNygtLisBCgoKDg0OGhAQGy0mICUtLS03LS8tLzUvLS0tLS0tLS0yLy0tLS0vLS0tLS0tLS0vLS0tLS0tLS0tLS4vLS0tLf/AABEIALIBGwMBIgACEQEDEQH/xAAbAAACAwEBAQAAAAAAAAAAAAAABAMFBgIBB//EADoQAAECAwYDBgYCAgEEAwAAAAEAAgMRIQQFMUFR8BJhcQYigZGxwRMyQqHR4VLxI3IUM2KCkhUWQ//EABoBAQADAQEBAAAAAAAAAAAAAAABAgQDBQb/xAAvEQACAQMDAgMIAwADAAAAAAAAAQIDESEEEjFBUQUiYRMycYGR0eHwI6GxFDNC/9oADAMBAAIRAxEAPwD7ihCEAIQhACEIQAhCEAIQhACEKK0WhjBN7g0c1DaSuwlclUNptLIYm9wGnPoM1R23tCTMQhT+Z9Wj8qqfELjNxJdWpmf68F5mo8ThHFPL/r8mmnpm8ywW9rvpzqMHCKd4/NXQToorNecRufFT6paqvafbJe/jTnvqvJnqq0pbnJ3NipQStY1FlvJj+R0P5Tixw99OWvv4J2x3i9kq8QpQz+2nTJehQ8U6VV80Zqml6xNIhKWa8GPwMjoeSbXrwqRmrxdzJKLi7MF49wAmTIDEqovftDCgzaP8j/4ty/2OXqsfeN5xY5PG6Ta9xvy+P8suqx6nxCnSwss7U6Ep56GkvTtS0TbAAc6cuIz4R0zKqrJfESffiOM6z05SwkqqG3115b6KZjeuA/a8KtrKtWV2/kjbClGOEjcWC8Q+TXSDstHdFYLDWWOW0OFZag8lo7BemDXno7I9V6ei8RT8lV/P7/czVtPbMS2QhC9kyAhCEAIQhACEIQAhCEAIQhACEIQAhCEAIQhACEIJQEVoiSGMiaDqqu13K2IAS9xePqJn9jQeCUvO28UTu4NoKeZUlmvHDinj5LxdRqYzm4yV4/uTXGlKKTXJUWywRIR7wmNcjXz/AComu9/Rattsp3hxNlU5+ISVpuVj5ugkDUZE+yxS0ylmk7+nX8/I7RrWxPHqUzTh4Z8l7xgYnI5815GgOYeF4Iwrl4HNQ8BMwcJeIqstjvcmMXIzE558vLwXgm2RnTu0qT4SyUZjtbQzFTV3TnuiUjW9zqMoKd4gfYfmijgD8W3w2tm4yxpXiNch75JWPfdoiDga4sbPL5pSzOQ5JGFZ54mZOZNSZpr/AI5FWzlMhwIqCRIhwqpjOSvtdiGk+RdljPCTpLiFZiZpOePVeth+hyTcCLShcJ8BJ4qisucxWiljwRVwEu8RKY5GkslRhPuKsZ66ct9VLDZ7b/fgums3vAa6KZjNy9vbxVS4MbvpvDJNQjKhqD9v2uGM954e6WN4cTvhwG/EdhP6W5fb7SQF3AvhsGQivAYaNJOH65q/hvDgCDMHAhfPLygwIILrXEMWKR/02y7p9AoeyPagQXfDef8ACTQn6J5/6+69fRa502qdTjv2MdWipeaJ9LQvGuBAIqDUL1e+YQQhCAEIQgBCEIAQhCAEIQgBCEIAQhcPdLy5e6A8iRQOu/ZVl627hbjVwkMc89+KYiPzO9KY4+SzN52kuedBQe/nnqsmrrbKeOXg60YbpHHF765L2f8AX3S/HvPfNdB/tvp6LwrG643DtJGe5ptsYEza7gf/ACGf+wzCqePfjvquX2iRkJl1e6Mf11KcZFrl+L2FGWllDKT2ibT1zaqW84sJrpQD8QZ/xZX+WfSqjMKI8SeSG07rTKn/AHGdVI2BTDLCmqpV1HtFa1/Xr+/EmFLa7r6Fe+FUOiOnWU6cLQeQ01xT0GEOKR4CyYBlMECsncRNZqX4XqdNFEGcE5saWkNNZDhliaZU+yzp9zo0xeLZZCcgZzkZggyNahMwD3i9xwy/lSgA06qeGJNlwCRm7HEnMVpKQUToP1Nk6ZkdDSomJGadRyRiCCJtlgOIE4TrIy+nD7L3ibUNBFCMcOdaESTAbKUiaAAEy4pGkicxiuY72sBc93CJHSZrkPJRclXOiOI90aCWZkMabql7RbGQ5A95xlJjcc8dF40xo0+D/FCBE4j6EjUTwVbaL8gWcFtlHxImcZ9RPAlqJXIv0RYR7K4t47W8QYVZQx8x8sTqqm8O1Em/DsrPhQ8CfqcOuWaoLbbHxXF0Rxca4z8gMhyS8xylTXf5U3xgjb3O3EkzJPPnWs/dAJnnjy0QyGTgMufruSfsd1OccM9N0VbFjT9h+0/BKBFPd+h2k/p6aL6GCvlv/wBXLmGRk4YYSJ0Mledjr9eHf8WPR4Mmk5gUlM48l6/h+t2fxz46Pt+DHXo38yNshCF7xiBCEIAQhCAEIQgBCEIAQhCA8JSsWJPylhXfJTxHj76ySb3bnT+lDAtaX0MtNcPH3zWAv19ohRC9knNnVpnI855ey38UT3uqq7ZZ2kVwlM0l49FynGMlaXBdO3Bkruv6FFp8r82E1H591Y/HA/tK2nsyy0OmGybOfGJicqd2VStLYbqZDAABJEhM1NB9l4OplShK1N3NtPc15iug2SI7HuNl/wCRHL+PTEJ+HYw3AazznrM5+6ebD3JdfD3ILBKTk8na6QoIXtp6+aDD9PfRN8HtkF4Wb8VUnchYw8aa+m+q5+Fh4aJvh9dOS54PbLf7UE7iuNncKNDS2RkD9NZ05HRTth8LcA0TJdhImWKgtt5sZ3R33kGTW1OOJUL7vc5vxbZE+FCGDBSdOWJxorR3SwiJSS5OXW0vdwWdpe6Qm44NnnNK22JAs5Lo7v8AkR6kMHysIOZyySF7dqO78KytMKFQTkeJw9lmXZ545KbKPqxl+hZ3tfUaOe8ZNBoxpk0U0zVZ+BmNV01hJprjLkn7Hdbn5ZDc8FGXlkpdEINaSZVzzVnY7pe4ihynvclo7u7PgS4hv0Kv4Fka0UCWIbSKG7+z4FSPP91V7BsbW4CqYCWtltZD+Z1TgBKZ6BWKbmxg7rv9JKNdUK0vbTvMM+ME0lkXZ9FT2i84kXPhb/EVn1KvrsvpoAa5obKgl8vll7LXpqMJS/ldl+/QpNtLy5ZpGCgmvVDAjh2YOkiK0mpQV9Mmuh5x6hCFIBCEIAQhCAEIQgBeOwQ50sUpFiA9Oc1DAPJJz8goXHdFFarS1mNScGgEl3QJKPxuBLyWMGLW/Ma/U4YDCjVkr6unRVnl9jrCm5HtotYnwNHG7MDBv+zshyxUTbCXGcQ8RyaJ8I93Hr5KaHC4SA0loODRKVBMkCWmqagPDwTIiRkZgioxovFr6qpW9F2X7k0RShwcCGuhD5KYN6fde8PT7rJYneQ8HIo4OWu94qUjp99/hecPvqosNxCWb3sLkt3vNdxorWCbiAKHPIKgj3tEikw7M2dKuyFRmoZ0jdllb7ayE3ieR0GJyoqyE202o9z/ABwqd7Nw5DclI+xQLN/ltb+OJMlrcTUfS33NKLOX72sixxwMBhQqUEuIj/udP0XX2Sjmrj06/j9wSpX936l3ar1slhBbClGjicySJA41d7BY69L1i2h/HFdxVoJkBtMgPVJAGWeB01TlmsL3mk8eWnRUlPdhYXYvGNs9RMCcsMBmdU/Zbtc40GuvotBdvZ4kAuGi0lmu9rJU1VbFm0jP3Z2eH1S2PNaKzWFrRhX7pocta+XquSaeAU2Obk3weriLGa2riAOapb77SwYAIMy+RIAlWssffJfP71vm0Wkmc2sn8onhoTn0RXlxx3JUe5r747Xhp4YImcyRhKYos7DtcVzi4uLiaY0A6JSxQ5UcMuSuLNDZgJffwXVTpwyue5bY2WdiPE0a7yVhDhn13VVcCDKraeXpPCSuLI8OEpCdd/pQ66kNlhiyxXsM2kiomJCR6hW9hvYUDwWmWMhKc5ZYZKo4a5Za9ErbrXDhNm6WFAJzx30XWjq6lF+V47FJ0oz5Ny1wOC6Xy+z9pY8N/ECGs4j3JY9efNfRrutgiw2vH1NDpdRNe5pNbGvjhmGrRdP4DSEIW04ghCEAIXhKrI9u4ncMJvEQauPyAy/lmeQ0yXOrWhSV5uxZRb4GLTHAHE4yEhWdMear3R4kSjJsaZ993zH/AFb7nyUkKxV4nnjdSUxINl/FuA9U3wheLX8QnPEML+ztGMY+opZbG1lRMk4uJmT1OnJTEgYmXUjc0WsvABYJmYmNRnLmq8OBAc+dXiQc35TpMc549FgUbvJa7ZJHsQB4nP7vFOoqC6lDOUuoU05Oq8hp+UEgVzlr4qWzRC8EuAkSZS05pW02d44iQ17Z8Uj82M5A6jAVCNWJT6Mas9pa+fCZyUxCVgzM5BrQcwMdJjooL0vmHBFTM6BVlZZCi27IedTE06qivPtAGnghgvcZyAruqRJtNsNAYcPGecpzBllTVQWi9bJYgWwg2NFzM+6CB9Tvq8P2ojCUld4XdnaMFHnL7DQuqJFHxbY8MYJUnIYZnPoMVX3p2vZDBh2NoEp/5HA6ym1sutT5LNXpe0a0OnEdOok0GTW9AFDZ7G52Rw1Oqt7SMP8ArXz6/j/fU6bL+99CO0R3RHFz3F7iTMmZJpuils1hc4gS0y3+1f3d2fJkThM+nOh2FprDdTWSEsJdPLcly5L3SM3dnZ3PlP7+YWnst2MZlVOgAYDe/NE/X2191Njm5N8AAAvC7313+Fw6IAJkgUFZ7/SyPaHtoyHNkDvuqOKfdH5z6q8YOTskR8TTXjeMOA3jiuDRqZ+nt4r59ffbt8Q8NnHC3+RxOOAy6rJ3va40d/HFeXGc8aDoMPFKQgR9t/paVp1HMskb+xd2V3EZurM1JM6rS2cQWhvFKRkCZHu6YZYrJWOJv+lorveHN4TUeZH4WeurnWmzSf8Awx4Q+GA9kj3mmYx0njySpYAZESrmCqiz2mNZXcUF5AzGXiDQjlitPdnaWzWjux2iFEwDvpPji30WV0IyV4P6nT2jj7yIYEF7qAaa+6tbNZmwwSTWvEV3edpZZ2TxmO6Gn5ukslkLzvJ8QziGQr3ATKXOaRp7OeQ57vgWlvv8fLBrq84CmWqzke0gGc+J2JcZnPJQRbSScgKSAI0XMCEXa4amlV0yyp3V58TOYO9zX0rsZGcITWHKQG8MFmrmueoJHTy3Wi1Nlh8EpcswtGnqexqKSOdSKlGxpGGn9ey6StkiTA5ifLFNL6tNNXR5bVgXL3yEyukhfMWUPxAz1VKs9kHLsiYq8kjmPZXv/wCoe7XuDD/yOdJcuqla0CgElxdds+I2R+Yfcaph7JLx9RRVRKtF3T79Dq209rI0SXSFk2EHKWZYmh5cCRMzIpKePXFNLmI8ATJkFDSJTfQ9StvtMNjT8QiUpyOcuSpbz7TgHghDidh+CN5FVUOwOePj2qIGQ8anx7oxcSdKaTXHc5O0Vc7xo2zLA1ar6iRpw7O0gGY4tTTPMqJ9mg2b/JaX8cTEMB7x0PD9IVbb+1TWjgsjeAYGI4DjOHyjBuaz7YL4jpuMyTiSTPxPqo8kOfM/6X3/AM+J2SfCwv7LO+e00aOCxo+FCyY3E/7OzVXCsrnGgOeQV3d3Z8mpG589haexXO1gFFWUpTd5Mukoozd23ASQTy3qtLYboYwYZbqrEADTxXrnKLFXJ9D1jQMF5P2yXJduqXtdsZDbxPcAKY59Oan0RW3UYcfQ5c1UX52gg2Yd503ZNEuI00WXvztg502wBwiRBcQJmv0gmiykSbiXOJJJqScaea9Kh4fKWamF26nGdZL3Se+O2UW0HhfOFDPDIA0Ok3JFrJ+Rlvcl1FsgOWmiVEKJDq2rf4k4aSW96VRX8ZyVV38w6IG958kGyTw34/ZdWG1NeZYOzacfsrSFDw6LDUvF2Z3VnwVIshGWuu/wnbDEc0+Wu/DNWUOzg5f3+FKLADlvPeSyzszrEcgQxEbzl4jLw6pS23M4EltPDf6Vhd1n4SN+XP1WihMDhh0w34rOo7To3czfZaAHybEdVkVreE4FrgZyEwBIyrprgqS8YwdEfwghnE6QxkJ6rYQAYcZ7Rg4wHCRlM8ZacTTELOm7i+PEGMojwf8A2OOp8FecY7ItepRPLEbLZS4gcxkNFqrnuakyKftO3XdAbjynv9fu6AAG9z9FxLM5hwgMOa7/AFkF4T0z9FyCOWWqsQNWGLIFvKeYz5K5BWZZFAc2sj7TWlZgvovDpuVGz6YMGoilM9JVDfkWjcKkHDT+1dR3U3oVmr6iTeBoBnzzV9dK1FkUF50RWaOWkOGXXf5Wos0cRGzHiFkGu65+u+isLvthY7kcRvNeVpdR7KVn7r5NVWnvWOS/c2S5KLVaobYfG5wDZTmSB0xWDvbtLEi0Z/jZUTJqeXXlkraxwoyss3OFKm5mlvW/4UKgPE/T9rLxI9otTuGfCP44Acz/ABbLX7qq+JDaZxCZn6R85mPJg54lQ2m2RozfhgcEP+DcDzcTVx5lea5OWZcGyMFD3ee5axr0s9lpCaI0WeP/AObDLzeZeCpLTGj2l/FEcXHLkNABgNPurO7+z5JEx9vbGXRaWw3OxoqN781Lm2tqwu37yTZLLMzd1wOcJkeuHstRYrnawj9bKsWMAoN+KCdyPp7eKrYhy7AxgGAXvF1+3iuC7pvfivHO3vYQrY64uuWm5rhz5V5e6rL1vyDAE3OE6DhGPlksJe/aKNaO78jP4jE/7EY/paqGkqVsrjuVnOMOTUX12uhw5thd98zrIUzOqxdutkWO4GI4uwlPATwkFCyB6nXTfumIcD2yXs0NLTorHPcyzqOQu2EfsdNVM2D1x5aJtln5a6YTTDLPyz5aLRY5iDIGHQeqk/4855Y/tWUOBTyKnZZffXXBLAztqudrxpXLLQj2UEGJGgmTgYjaf7DWcsuS17bJ689EPsAIqMhl+VScIzVpFk2ngrbBaYcQTaZ6jPoQrSC32VRbbhIdxwyWurIifOksJciubHez4Z4Y7ZSIHGBSuu5FedW0co5hlGiFZPDNLBG8ufPdE7BOz09VX2aK1wBBBBwl+ffJOwjvfplivOaNKZV9pYxZEhRBmADLIte14/tPdkm8YivIqYjj51KS7WQ5wGul8ruuP9J/sSJWc83nlvrkuUuSehocNctNzXJNPD3QDuR6pG8bxZCbxONZYZk40GaRTbsivHI690sTrmNFQ22+nPd8OzjjMwCT8oMsBqVA2HHtbhjDhV7ubhlxHQrS3RcrIQAA/jovW03h/wD6q/T7mapX6RFOz91Ob34jpuM6nrui1rQooEOXp91MvYhHarGRu4vat+RzyWQvWP8A5ZZECR9v0tZaa/f0+6zl82DjE8CJEHTrLH3XHUU/awcTpTltdxBkSngfVNMdX9cvRVECLkcRMHz9OasIb6+Psvn5Jxdmb07q53eMF8RsOXeEN4eWmXeGBAnn9lj4znRIji1pa3idwgmfCJ0E5Ulqt1YndMvVeWW6Wtc4yoSSPFcJllgzF3XA4mZB3zrP2WksNzta0U9PSoVmxgGHtojiVSHLsDQBhJel297C5J6+S4J9skK2Oidz3+15xbnvz8Fw98qmmM8Fmr67Xw4Xdh/5HzGEpAyz1XSnSlUdool2irsv7VbGQ2l73BoArM81jb67ZOdNkAcIqOM4+AOzRZ222uLaHcURxOgE+EVAl05ldQrL76ee8F6+n8PjHNTL7dPyZp174iQgOc7ic4kkgkk189fRTwrPTwryr+U/AslRnhuibg2M6Zc9cV6SXYziTLN1z10TMKze2X7wVnCsfqcuRrj/AEmoNk6ZaU390IKuHZqeB01TkKy+uuUuisodlp4Jltmllmdch7ISVcOzYU01xTDbN76qxFmwxy1/KlbZ8fHLzQgQbZ/XTLfkpBZuQyyH5VgIHLPTlvouxB3JQSVhsm971SdsulrwQRPf29lovge+iP8Aj7lvwTIPnUa5osAl8BxaMS0zLTrTUynTGqfu+/WuIbFaYT9CaHo6m6LZPsYOW/0qa9OzbIk5tr7y9fws9bTQq889zpCq4kN5wfiWeIBKcgRTQ76Jvs1D4LM0GmJx134qlsd32uzzDO/DAADXTyp82nVWBsNqjSY4CEwZNpxDME5DDzXly8Oq77Yt3NH/ACI2ud2+/a/DgD4j5iteFplrqurr7PcR+JGJe6WJyrOg+kcuavrpuFsMfKMpzl7UVxCs4A/terp9JCksLPczTquYrZrEG0AljlRPMhgZLqS9WtROVwQhCsQRRmz2NFXWiFMV5Y7/AKVq5s0rFh9MtVSSLJmMviwEH4jBNwnMfyE8OagssYGRBp40WptUGYPQ+vPJZa8LMYUQul3Se9yMpTXn6vT71ujz/p3pVNuHwWVifXfsrPiplmqSxxKg9KhXU6Z56Lw5mx5PSemxqueLp5lBdXP7aJa02xkNpc9wa0YkkKnISJ57qqy9r7g2dvfNZUAmT5LN3x2ve+bbOJZF5z/1/KoYV3uiO4nTcTiTWZ+9OS9LT+HSnmphdupxnXSxEavbtFGtBIafhs0GJHM5pKz2E0p67xV1ZrqNc8d4q2s91YU35L2KdKNNWgrGRycndlBZ7Dy5DBWcC79Nabl4K9gXdIdBz1/ach2PUZnfTDquhUpYN3yy01TcOx8suSt4dkAy00U7bOJeHLX0QFZDso3LCXRMMgYYZa9fIKwEHrifSvipGwsPD9fr7oBFtn9Drr6lStgdMeenomxDEvA66+m8FL8L156eqASbBoPDXf4XYg+/334psMwwyyK9+GK4Z5HVALiDyXQgck18LlnodF0IHTDRLAVEHkfLf6XQhcj5DZ56pr4PIZ/f9LoQhoP6TaLiog9ftua6/wCNPL03JNhoC9UqJFxZtkGwPx5qZkMDALtCtYg8AXqEKQCEIQAhCEALwheoQCsaF75/lVdusXFMbwV6Qo3QQdhUcSyZgIMIwYnAcD8pOfI7qr1rqKxt1ysiiTuUj0M6aKltHZSM4Fpju4TOmH3FV5eo8Pc53i7I0w1FlZlZe/aVkM8EMfEfOUhg2mZHhhVZuJY7RaHcUUk6Nrwt6fvVbux9lmM+muux0ryVjCusDBsvArRQ0lOivXuc6lWUzE2Hs6BKm+oVzZ7mAy0y/S0zLJyPPFSCzbl+1qORSwbuA/pMtsvLTLf7VmLP75BSCD66BMgrYdm5DDQeqlbA6Z6b/CeEDcguhC3RTZi4m2Dh4ZjPfiumw6eGo19eacEPctF0Qp2kXFGwtNTnyp9/JdiGaY5Z+f7TAC9U7RcgEE6/c5rsQ9zKkQpsiDj4a6kvUJYAEIQpAIQhACEIQAhCEAIQhACEIQAhCEAIQhACEIQAhCEB4QuYuXUeq8QoBxCNR0PqpgEIUg9QhCAEIQgBCEIAQhCAEIQgBCEIAQhCAEIQgBCEIAQhCAEIQgBCEIAQhCA//9k="/>
          <p:cNvSpPr>
            <a:spLocks noChangeAspect="1" noChangeArrowheads="1"/>
          </p:cNvSpPr>
          <p:nvPr/>
        </p:nvSpPr>
        <p:spPr bwMode="auto">
          <a:xfrm>
            <a:off x="155575" y="-1096963"/>
            <a:ext cx="36195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4" name="AutoShape 6" descr="data:image/jpeg;base64,/9j/4AAQSkZJRgABAQAAAQABAAD/2wCEAAkGBxITEhUTExMWFRUXGB4XFhgYGRUfGhUYGBkXFhoaGBcaHyggGxolGxoVITEhJSorLi4vFx8zODMtNygtLisBCgoKDg0OGhAQGy0mICUtLS03LS8tLzUvLS0tLS0tLS0yLy0tLS0vLS0tLS0tLS0vLS0tLS0tLS0tLS4vLS0tLf/AABEIALIBGwMBIgACEQEDEQH/xAAbAAACAwEBAQAAAAAAAAAAAAAABAMFBgIBB//EADoQAAECAwYDBgYCAgEEAwAAAAEAAgMRIQQFMUFR8BJhcQYigZGxwRMyQqHR4VLxI3IUM2KCkhUWQ//EABoBAQADAQEBAAAAAAAAAAAAAAABAgQDBQb/xAAvEQACAQMDAgMIAwADAAAAAAAAAQIDESEEEjFBUQUiYRMycYGR0eHwI6GxFDNC/9oADAMBAAIRAxEAPwD7ihCEAIQhACEIQAhCEAIQhACEKK0WhjBN7g0c1DaSuwlclUNptLIYm9wGnPoM1R23tCTMQhT+Z9Wj8qqfELjNxJdWpmf68F5mo8ThHFPL/r8mmnpm8ywW9rvpzqMHCKd4/NXQToorNecRufFT6paqvafbJe/jTnvqvJnqq0pbnJ3NipQStY1FlvJj+R0P5Tixw99OWvv4J2x3i9kq8QpQz+2nTJehQ8U6VV80Zqml6xNIhKWa8GPwMjoeSbXrwqRmrxdzJKLi7MF49wAmTIDEqovftDCgzaP8j/4ty/2OXqsfeN5xY5PG6Ta9xvy+P8suqx6nxCnSwss7U6Ep56GkvTtS0TbAAc6cuIz4R0zKqrJfESffiOM6z05SwkqqG3115b6KZjeuA/a8KtrKtWV2/kjbClGOEjcWC8Q+TXSDstHdFYLDWWOW0OFZag8lo7BemDXno7I9V6ei8RT8lV/P7/czVtPbMS2QhC9kyAhCEAIQhACEIQAhCEAIQhACEIQAhCEAIQhACEIJQEVoiSGMiaDqqu13K2IAS9xePqJn9jQeCUvO28UTu4NoKeZUlmvHDinj5LxdRqYzm4yV4/uTXGlKKTXJUWywRIR7wmNcjXz/AComu9/Rattsp3hxNlU5+ISVpuVj5ugkDUZE+yxS0ylmk7+nX8/I7RrWxPHqUzTh4Z8l7xgYnI5815GgOYeF4Iwrl4HNQ8BMwcJeIqstjvcmMXIzE558vLwXgm2RnTu0qT4SyUZjtbQzFTV3TnuiUjW9zqMoKd4gfYfmijgD8W3w2tm4yxpXiNch75JWPfdoiDga4sbPL5pSzOQ5JGFZ54mZOZNSZpr/AI5FWzlMhwIqCRIhwqpjOSvtdiGk+RdljPCTpLiFZiZpOePVeth+hyTcCLShcJ8BJ4qisucxWiljwRVwEu8RKY5GkslRhPuKsZ66ct9VLDZ7b/fgums3vAa6KZjNy9vbxVS4MbvpvDJNQjKhqD9v2uGM954e6WN4cTvhwG/EdhP6W5fb7SQF3AvhsGQivAYaNJOH65q/hvDgCDMHAhfPLygwIILrXEMWKR/02y7p9AoeyPagQXfDef8ACTQn6J5/6+69fRa502qdTjv2MdWipeaJ9LQvGuBAIqDUL1e+YQQhCAEIQgBCEIAQhCAEIQgBCEIAQhcPdLy5e6A8iRQOu/ZVl627hbjVwkMc89+KYiPzO9KY4+SzN52kuedBQe/nnqsmrrbKeOXg60YbpHHF765L2f8AX3S/HvPfNdB/tvp6LwrG643DtJGe5ptsYEza7gf/ACGf+wzCqePfjvquX2iRkJl1e6Mf11KcZFrl+L2FGWllDKT2ibT1zaqW84sJrpQD8QZ/xZX+WfSqjMKI8SeSG07rTKn/AHGdVI2BTDLCmqpV1HtFa1/Xr+/EmFLa7r6Fe+FUOiOnWU6cLQeQ01xT0GEOKR4CyYBlMECsncRNZqX4XqdNFEGcE5saWkNNZDhliaZU+yzp9zo0xeLZZCcgZzkZggyNahMwD3i9xwy/lSgA06qeGJNlwCRm7HEnMVpKQUToP1Nk6ZkdDSomJGadRyRiCCJtlgOIE4TrIy+nD7L3ibUNBFCMcOdaESTAbKUiaAAEy4pGkicxiuY72sBc93CJHSZrkPJRclXOiOI90aCWZkMabql7RbGQ5A95xlJjcc8dF40xo0+D/FCBE4j6EjUTwVbaL8gWcFtlHxImcZ9RPAlqJXIv0RYR7K4t47W8QYVZQx8x8sTqqm8O1Em/DsrPhQ8CfqcOuWaoLbbHxXF0Rxca4z8gMhyS8xylTXf5U3xgjb3O3EkzJPPnWs/dAJnnjy0QyGTgMufruSfsd1OccM9N0VbFjT9h+0/BKBFPd+h2k/p6aL6GCvlv/wBXLmGRk4YYSJ0Mledjr9eHf8WPR4Mmk5gUlM48l6/h+t2fxz46Pt+DHXo38yNshCF7xiBCEIAQhCAEIQgBCEIAQhCA8JSsWJPylhXfJTxHj76ySb3bnT+lDAtaX0MtNcPH3zWAv19ohRC9knNnVpnI855ey38UT3uqq7ZZ2kVwlM0l49FynGMlaXBdO3Bkruv6FFp8r82E1H591Y/HA/tK2nsyy0OmGybOfGJicqd2VStLYbqZDAABJEhM1NB9l4OplShK1N3NtPc15iug2SI7HuNl/wCRHL+PTEJ+HYw3AazznrM5+6ebD3JdfD3ILBKTk8na6QoIXtp6+aDD9PfRN8HtkF4Wb8VUnchYw8aa+m+q5+Fh4aJvh9dOS54PbLf7UE7iuNncKNDS2RkD9NZ05HRTth8LcA0TJdhImWKgtt5sZ3R33kGTW1OOJUL7vc5vxbZE+FCGDBSdOWJxorR3SwiJSS5OXW0vdwWdpe6Qm44NnnNK22JAs5Lo7v8AkR6kMHysIOZyySF7dqO78KytMKFQTkeJw9lmXZ545KbKPqxl+hZ3tfUaOe8ZNBoxpk0U0zVZ+BmNV01hJprjLkn7Hdbn5ZDc8FGXlkpdEINaSZVzzVnY7pe4ihynvclo7u7PgS4hv0Kv4Fka0UCWIbSKG7+z4FSPP91V7BsbW4CqYCWtltZD+Z1TgBKZ6BWKbmxg7rv9JKNdUK0vbTvMM+ME0lkXZ9FT2i84kXPhb/EVn1KvrsvpoAa5obKgl8vll7LXpqMJS/ldl+/QpNtLy5ZpGCgmvVDAjh2YOkiK0mpQV9Mmuh5x6hCFIBCEIAQhCAEIQgBeOwQ50sUpFiA9Oc1DAPJJz8goXHdFFarS1mNScGgEl3QJKPxuBLyWMGLW/Ma/U4YDCjVkr6unRVnl9jrCm5HtotYnwNHG7MDBv+zshyxUTbCXGcQ8RyaJ8I93Hr5KaHC4SA0loODRKVBMkCWmqagPDwTIiRkZgioxovFr6qpW9F2X7k0RShwcCGuhD5KYN6fde8PT7rJYneQ8HIo4OWu94qUjp99/hecPvqosNxCWb3sLkt3vNdxorWCbiAKHPIKgj3tEikw7M2dKuyFRmoZ0jdllb7ayE3ieR0GJyoqyE202o9z/ABwqd7Nw5DclI+xQLN/ltb+OJMlrcTUfS33NKLOX72sixxwMBhQqUEuIj/udP0XX2Sjmrj06/j9wSpX936l3ar1slhBbClGjicySJA41d7BY69L1i2h/HFdxVoJkBtMgPVJAGWeB01TlmsL3mk8eWnRUlPdhYXYvGNs9RMCcsMBmdU/Zbtc40GuvotBdvZ4kAuGi0lmu9rJU1VbFm0jP3Z2eH1S2PNaKzWFrRhX7pocta+XquSaeAU2Obk3weriLGa2riAOapb77SwYAIMy+RIAlWssffJfP71vm0Wkmc2sn8onhoTn0RXlxx3JUe5r747Xhp4YImcyRhKYos7DtcVzi4uLiaY0A6JSxQ5UcMuSuLNDZgJffwXVTpwyue5bY2WdiPE0a7yVhDhn13VVcCDKraeXpPCSuLI8OEpCdd/pQ66kNlhiyxXsM2kiomJCR6hW9hvYUDwWmWMhKc5ZYZKo4a5Za9ErbrXDhNm6WFAJzx30XWjq6lF+V47FJ0oz5Ny1wOC6Xy+z9pY8N/ECGs4j3JY9efNfRrutgiw2vH1NDpdRNe5pNbGvjhmGrRdP4DSEIW04ghCEAIXhKrI9u4ncMJvEQauPyAy/lmeQ0yXOrWhSV5uxZRb4GLTHAHE4yEhWdMear3R4kSjJsaZ993zH/AFb7nyUkKxV4nnjdSUxINl/FuA9U3wheLX8QnPEML+ztGMY+opZbG1lRMk4uJmT1OnJTEgYmXUjc0WsvABYJmYmNRnLmq8OBAc+dXiQc35TpMc549FgUbvJa7ZJHsQB4nP7vFOoqC6lDOUuoU05Oq8hp+UEgVzlr4qWzRC8EuAkSZS05pW02d44iQ17Z8Uj82M5A6jAVCNWJT6Mas9pa+fCZyUxCVgzM5BrQcwMdJjooL0vmHBFTM6BVlZZCi27IedTE06qivPtAGnghgvcZyAruqRJtNsNAYcPGecpzBllTVQWi9bJYgWwg2NFzM+6CB9Tvq8P2ojCUld4XdnaMFHnL7DQuqJFHxbY8MYJUnIYZnPoMVX3p2vZDBh2NoEp/5HA6ym1sutT5LNXpe0a0OnEdOok0GTW9AFDZ7G52Rw1Oqt7SMP8ArXz6/j/fU6bL+99CO0R3RHFz3F7iTMmZJpuils1hc4gS0y3+1f3d2fJkThM+nOh2FprDdTWSEsJdPLcly5L3SM3dnZ3PlP7+YWnst2MZlVOgAYDe/NE/X2191Njm5N8AAAvC7313+Fw6IAJkgUFZ7/SyPaHtoyHNkDvuqOKfdH5z6q8YOTskR8TTXjeMOA3jiuDRqZ+nt4r59ffbt8Q8NnHC3+RxOOAy6rJ3va40d/HFeXGc8aDoMPFKQgR9t/paVp1HMskb+xd2V3EZurM1JM6rS2cQWhvFKRkCZHu6YZYrJWOJv+lorveHN4TUeZH4WeurnWmzSf8Awx4Q+GA9kj3mmYx0njySpYAZESrmCqiz2mNZXcUF5AzGXiDQjlitPdnaWzWjux2iFEwDvpPji30WV0IyV4P6nT2jj7yIYEF7qAaa+6tbNZmwwSTWvEV3edpZZ2TxmO6Gn5ukslkLzvJ8QziGQr3ATKXOaRp7OeQ57vgWlvv8fLBrq84CmWqzke0gGc+J2JcZnPJQRbSScgKSAI0XMCEXa4amlV0yyp3V58TOYO9zX0rsZGcITWHKQG8MFmrmueoJHTy3Wi1Nlh8EpcswtGnqexqKSOdSKlGxpGGn9ey6StkiTA5ifLFNL6tNNXR5bVgXL3yEyukhfMWUPxAz1VKs9kHLsiYq8kjmPZXv/wCoe7XuDD/yOdJcuqla0CgElxdds+I2R+Yfcaph7JLx9RRVRKtF3T79Dq209rI0SXSFk2EHKWZYmh5cCRMzIpKePXFNLmI8ATJkFDSJTfQ9StvtMNjT8QiUpyOcuSpbz7TgHghDidh+CN5FVUOwOePj2qIGQ8anx7oxcSdKaTXHc5O0Vc7xo2zLA1ar6iRpw7O0gGY4tTTPMqJ9mg2b/JaX8cTEMB7x0PD9IVbb+1TWjgsjeAYGI4DjOHyjBuaz7YL4jpuMyTiSTPxPqo8kOfM/6X3/AM+J2SfCwv7LO+e00aOCxo+FCyY3E/7OzVXCsrnGgOeQV3d3Z8mpG589haexXO1gFFWUpTd5Mukoozd23ASQTy3qtLYboYwYZbqrEADTxXrnKLFXJ9D1jQMF5P2yXJduqXtdsZDbxPcAKY59Oan0RW3UYcfQ5c1UX52gg2Yd503ZNEuI00WXvztg502wBwiRBcQJmv0gmiykSbiXOJJJqScaea9Kh4fKWamF26nGdZL3Se+O2UW0HhfOFDPDIA0Ok3JFrJ+Rlvcl1FsgOWmiVEKJDq2rf4k4aSW96VRX8ZyVV38w6IG958kGyTw34/ZdWG1NeZYOzacfsrSFDw6LDUvF2Z3VnwVIshGWuu/wnbDEc0+Wu/DNWUOzg5f3+FKLADlvPeSyzszrEcgQxEbzl4jLw6pS23M4EltPDf6Vhd1n4SN+XP1WihMDhh0w34rOo7To3czfZaAHybEdVkVreE4FrgZyEwBIyrprgqS8YwdEfwghnE6QxkJ6rYQAYcZ7Rg4wHCRlM8ZacTTELOm7i+PEGMojwf8A2OOp8FecY7ItepRPLEbLZS4gcxkNFqrnuakyKftO3XdAbjynv9fu6AAG9z9FxLM5hwgMOa7/AFkF4T0z9FyCOWWqsQNWGLIFvKeYz5K5BWZZFAc2sj7TWlZgvovDpuVGz6YMGoilM9JVDfkWjcKkHDT+1dR3U3oVmr6iTeBoBnzzV9dK1FkUF50RWaOWkOGXXf5Wos0cRGzHiFkGu65+u+isLvthY7kcRvNeVpdR7KVn7r5NVWnvWOS/c2S5KLVaobYfG5wDZTmSB0xWDvbtLEi0Z/jZUTJqeXXlkraxwoyss3OFKm5mlvW/4UKgPE/T9rLxI9otTuGfCP44Acz/ABbLX7qq+JDaZxCZn6R85mPJg54lQ2m2RozfhgcEP+DcDzcTVx5lea5OWZcGyMFD3ee5axr0s9lpCaI0WeP/AObDLzeZeCpLTGj2l/FEcXHLkNABgNPurO7+z5JEx9vbGXRaWw3OxoqN781Lm2tqwu37yTZLLMzd1wOcJkeuHstRYrnawj9bKsWMAoN+KCdyPp7eKrYhy7AxgGAXvF1+3iuC7pvfivHO3vYQrY64uuWm5rhz5V5e6rL1vyDAE3OE6DhGPlksJe/aKNaO78jP4jE/7EY/paqGkqVsrjuVnOMOTUX12uhw5thd98zrIUzOqxdutkWO4GI4uwlPATwkFCyB6nXTfumIcD2yXs0NLTorHPcyzqOQu2EfsdNVM2D1x5aJtln5a6YTTDLPyz5aLRY5iDIGHQeqk/4855Y/tWUOBTyKnZZffXXBLAztqudrxpXLLQj2UEGJGgmTgYjaf7DWcsuS17bJ689EPsAIqMhl+VScIzVpFk2ngrbBaYcQTaZ6jPoQrSC32VRbbhIdxwyWurIifOksJciubHez4Z4Y7ZSIHGBSuu5FedW0co5hlGiFZPDNLBG8ufPdE7BOz09VX2aK1wBBBBwl+ffJOwjvfplivOaNKZV9pYxZEhRBmADLIte14/tPdkm8YivIqYjj51KS7WQ5wGul8ruuP9J/sSJWc83nlvrkuUuSehocNctNzXJNPD3QDuR6pG8bxZCbxONZYZk40GaRTbsivHI690sTrmNFQ22+nPd8OzjjMwCT8oMsBqVA2HHtbhjDhV7ubhlxHQrS3RcrIQAA/jovW03h/wD6q/T7mapX6RFOz91Ob34jpuM6nrui1rQooEOXp91MvYhHarGRu4vat+RzyWQvWP8A5ZZECR9v0tZaa/f0+6zl82DjE8CJEHTrLH3XHUU/awcTpTltdxBkSngfVNMdX9cvRVECLkcRMHz9OasIb6+Psvn5Jxdmb07q53eMF8RsOXeEN4eWmXeGBAnn9lj4znRIji1pa3idwgmfCJ0E5Ulqt1YndMvVeWW6Wtc4yoSSPFcJllgzF3XA4mZB3zrP2WksNzta0U9PSoVmxgGHtojiVSHLsDQBhJel297C5J6+S4J9skK2Oidz3+15xbnvz8Fw98qmmM8Fmr67Xw4Xdh/5HzGEpAyz1XSnSlUdool2irsv7VbGQ2l73BoArM81jb67ZOdNkAcIqOM4+AOzRZ222uLaHcURxOgE+EVAl05ldQrL76ee8F6+n8PjHNTL7dPyZp174iQgOc7ic4kkgkk189fRTwrPTwryr+U/AslRnhuibg2M6Zc9cV6SXYziTLN1z10TMKze2X7wVnCsfqcuRrj/AEmoNk6ZaU390IKuHZqeB01TkKy+uuUuisodlp4Jltmllmdch7ISVcOzYU01xTDbN76qxFmwxy1/KlbZ8fHLzQgQbZ/XTLfkpBZuQyyH5VgIHLPTlvouxB3JQSVhsm971SdsulrwQRPf29lovge+iP8Aj7lvwTIPnUa5osAl8BxaMS0zLTrTUynTGqfu+/WuIbFaYT9CaHo6m6LZPsYOW/0qa9OzbIk5tr7y9fws9bTQq889zpCq4kN5wfiWeIBKcgRTQ76Jvs1D4LM0GmJx134qlsd32uzzDO/DAADXTyp82nVWBsNqjSY4CEwZNpxDME5DDzXly8Oq77Yt3NH/ACI2ud2+/a/DgD4j5iteFplrqurr7PcR+JGJe6WJyrOg+kcuavrpuFsMfKMpzl7UVxCs4A/terp9JCksLPczTquYrZrEG0AljlRPMhgZLqS9WtROVwQhCsQRRmz2NFXWiFMV5Y7/AKVq5s0rFh9MtVSSLJmMviwEH4jBNwnMfyE8OagssYGRBp40WptUGYPQ+vPJZa8LMYUQul3Se9yMpTXn6vT71ujz/p3pVNuHwWVifXfsrPiplmqSxxKg9KhXU6Z56Lw5mx5PSemxqueLp5lBdXP7aJa02xkNpc9wa0YkkKnISJ57qqy9r7g2dvfNZUAmT5LN3x2ve+bbOJZF5z/1/KoYV3uiO4nTcTiTWZ+9OS9LT+HSnmphdupxnXSxEavbtFGtBIafhs0GJHM5pKz2E0p67xV1ZrqNc8d4q2s91YU35L2KdKNNWgrGRycndlBZ7Dy5DBWcC79Nabl4K9gXdIdBz1/ach2PUZnfTDquhUpYN3yy01TcOx8suSt4dkAy00U7bOJeHLX0QFZDso3LCXRMMgYYZa9fIKwEHrifSvipGwsPD9fr7oBFtn9Drr6lStgdMeenomxDEvA66+m8FL8L156eqASbBoPDXf4XYg+/334psMwwyyK9+GK4Z5HVALiDyXQgck18LlnodF0IHTDRLAVEHkfLf6XQhcj5DZ56pr4PIZ/f9LoQhoP6TaLiog9ftua6/wCNPL03JNhoC9UqJFxZtkGwPx5qZkMDALtCtYg8AXqEKQCEIQAhCEALwheoQCsaF75/lVdusXFMbwV6Qo3QQdhUcSyZgIMIwYnAcD8pOfI7qr1rqKxt1ysiiTuUj0M6aKltHZSM4Fpju4TOmH3FV5eo8Pc53i7I0w1FlZlZe/aVkM8EMfEfOUhg2mZHhhVZuJY7RaHcUUk6Nrwt6fvVbux9lmM+muux0ryVjCusDBsvArRQ0lOivXuc6lWUzE2Hs6BKm+oVzZ7mAy0y/S0zLJyPPFSCzbl+1qORSwbuA/pMtsvLTLf7VmLP75BSCD66BMgrYdm5DDQeqlbA6Z6b/CeEDcguhC3RTZi4m2Dh4ZjPfiumw6eGo19eacEPctF0Qp2kXFGwtNTnyp9/JdiGaY5Z+f7TAC9U7RcgEE6/c5rsQ9zKkQpsiDj4a6kvUJYAEIQpAIQhACEIQAhCEAIQhACEIQAhCEAIQhACEIQAhCEB4QuYuXUeq8QoBxCNR0PqpgEIUg9QhCAEIQgBCEIAQhCAEIQgBCEIAQhCAEIQgBCEIAQhCAEIQgBCEIAQhCA//9k="/>
          <p:cNvSpPr>
            <a:spLocks noChangeAspect="1" noChangeArrowheads="1"/>
          </p:cNvSpPr>
          <p:nvPr/>
        </p:nvSpPr>
        <p:spPr bwMode="auto">
          <a:xfrm>
            <a:off x="155575" y="-1096963"/>
            <a:ext cx="36195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56" name="Picture 8" descr="https://encrypted-tbn1.gstatic.com/images?q=tbn:ANd9GcQU69PY9HiC75mkfjZPJOs0GLvID5zu4jtEyuZ9s5ZtSYMt16y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743325" cy="3743325"/>
          </a:xfrm>
          <a:prstGeom prst="rect">
            <a:avLst/>
          </a:prstGeom>
          <a:noFill/>
        </p:spPr>
      </p:pic>
      <p:pic>
        <p:nvPicPr>
          <p:cNvPr id="27658" name="Picture 10" descr="https://encrypted-tbn2.gstatic.com/images?q=tbn:ANd9GcTSQF5LJ3O95D5zTcxHN60rE7KaFMBu6gA7Oq_ecXK34Ome3J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85592"/>
            <a:ext cx="3672408" cy="3672408"/>
          </a:xfrm>
          <a:prstGeom prst="rect">
            <a:avLst/>
          </a:prstGeom>
          <a:noFill/>
        </p:spPr>
      </p:pic>
      <p:sp>
        <p:nvSpPr>
          <p:cNvPr id="27660" name="AutoShape 12" descr="data:image/jpeg;base64,/9j/4AAQSkZJRgABAQAAAQABAAD/2wCEAAkGBxMSEhUTEhIWFhUXGBoYGBYXFxcgGhceGBYXFx0dGhoYHSghHyAlHRgYITEhJSkrLi4uFx8zODMtNygtLisBCgoKDg0OGxAQGy0mICUtLS8tLy01LS01NS0tLS0tLS8tLS0tLS8vLS0tLS0tLS0tLS0tLS0tLS0tLS0tLS0tLf/AABEIANYA6wMBEQACEQEDEQH/xAAcAAEAAgMBAQEAAAAAAAAAAAAABQYCAwcEAQj/xABKEAABAwIDBQYCBgQKCgMAAAABAAIDBBEFEiEGMUFhcQcTIlGBkTKhFCNCUrHRFVOSwRYkNHJzorLS4fAIMzVUYmOCk9PxQ4Oz/8QAGgEBAAMBAQEAAAAAAAAAAAAAAAIDBAUBBv/EADIRAAICAQQABQIFAwQDAAAAAAABAgMRBBIhMQUTIkFRMmEUcYGRsRWh0UJSweEjM/D/2gAMAwEAAhEDEQA/AO3rw8CAIAgCAIDTWVTImOkkcGtaLkleSkorL6JRi5PC7Od4j2lSEkQQta25s55JJHA2FgOmq5k/EJN+lHVh4dHHqZFO29rT9tg6MCp/G3fKLvwNPwR1VtNWSfFUydGnL/Zsq5X2y7ky2Omqj1FEXUYlVs+tgqZmytFwO8cWvt9lzHHKQd25WafUyhJJvgq1OlhOLaXJ1js22ybidKJCA2ZhyTMHB3mL/ZO/3HBdo4ZbEPAgCAIAgCAIAgCAIAgCAIAgCAIAgCAIAgCAIAgCAitqQfozyPs5XHoHAn5XVOohvqki6iW2xM55XU8Tpcjom6keIEg69F8z5jUsH0UY+nOTT/B2B5IZK4EbwRu9wFYrEyLckstG07Jx8JH3/wCn8l7uZHzDRJsn92X3b+RXu498w0jZBwvZ7R6Fe7/c8zH4NG0NTVYZSOmhq3hwcwBhN2anUZXX4eVlv0V85WbW+DBrK61DclydL7PcYlrMPgqJiDI8Euyiw0cRu9F1jlFiQBAEAQBAEAQBAEAQBAEAQBAEAQBAEAQBAEAQGupgEjHMduc0tPQiyA5U2MvDoj/KKdxjkbxcG/C4cnCzgea+b1umcJvH6H0Gj1ClHk9NPJ42ybr+B48jwJ6rKnzn9zTJelx/YmrK/BlPPDUhznNsQW71FSy8E3DCTPLRVjnyObYZRfUA+enFQjJttE5wUYpnPe2XF791SM1dfO8Dno0dTqfZdjw6rub/ACOXrbOoHbdhcLNLh9NAfiZE3N1PiPzK6hzidQBAEAQBAEAQBAEAQBAEAQBAEAQBAEAQBAEAQBAc/wC0vZwf7QgnZT1ETdXPNo5Wj7L/ANxVVyhKO2f/AN+RbU5p5iVkbcUb23LZnNIs6RsEhYfOzrXsDxsuM9FN8cfujqLVRXWf2LDgeLQVLAYJ2ygbyD4h5ZmnUHqAq5VTr4kiasjPmJ9xCneXDu9Mws4+QB/xWecXng0Vyil6vYjdoMZgw2nLnG7jfI37UjrfhzV+n0zm9sf1KL9QordIo/ZXs3Litea2pBMUb87idz3jVrByGh9AvoYQUIqKOLOTk8s/RykQCAIAgCAIAgCAIAgCAIAgCAIAgCAIAgCAIAgCAg6zaJmYxxeJw3u+yOXMrnX+IRi9tfLN9Whk1unwjmvanUXZTSVF3wtqW983UjKQ6xcBvAI3LPppzsnLL9WOC2+MYRjxxnks8tRDFFnc5jIgAcxIDLEacrWWRRlJ49zS5JLPsc12mxvC3OE8P0iGbXJUwRFrX9Q4tDxca6XXSpruxtlhr4ZhssrfKyn8oltje0iKcGKrc2KRu6Q+FknD/pdy9lXfo5R5hyiynUqXEip4oz9LY02HvQIcwYH3FmxsF3Ea2udfUhbtLXsrXyzJqJ7ps/R+AYXBSwMgpmhsbBYWN7+ZJ4k+a0GckEAQBAEAQBAEAQBAEAQBAEAQBAEAQBAEAQBAYyPDQS42A1JPBeNpLLPUm3hFA2k2odKTHCS2Pi7cX/kF8/rPEHb6K+I/z/0d7SaFV+qff8GjBIrMv5n/AAWSpcF18vVgzx+lgkppW1Nu5ykvJ4Aa3HMWuFqqclNOPZlsUXF7ujkdBsXiFXDG+GX+LZnGBk8hu1t/C4syluoA3XXWeoqhJprn3wc9UzkuHx7ZLnh3ZjGbOrp5Kl/lmcGDkNbke3os8tW1xBYLo6dP63k9O2OxcD6GSOlp42PaM7MrRmcW62zbySLjUqunUSVicnwTspTg1FHLMH2b+m0z5Kc/xiH44v1jTqHM8jvFuXNdCy/yppT6fuY4VeZDMe0RuHY1V0r2yRTSscx2gzOtdu8Ft/QgrRwUH6j7O9q24lRtntlkBySt8nDy5EWPqh4WdAEAQBAEAQBAEAQBAEAQBAEAQBAEAQBAEBR9usXJd9HYdBYvtxO8DoFwvFNS3LyY9e52/DdOlHzX37FUghLzZouVyUm+EdRtJZZaaWHI0N8gtcVhYME5ZeSh9olcamop8LidbvHNdORvDd4HsC70aulpYbIu1+3Rhvlukq1+p0WCINaGtAAAAAG4ACwAWXvll/RsIXoMHNUGiSOB7NTT02KyR0jGvcXyxiNzrNc1pc61+BAbouvdGM6E5/Y51TlC3ET07f7PVRz10lPHC0locxj8xvuzmwtroFHS3VrFaeSWoqm/W1g6d/o9YVJFRSTPFmzSXYPMNGW/qb+y2mQ6qh4EAQBAEAQBAEAQBAEAQBAEAQBAEAQBAQm0G0TKdpaPFIRo3gOZKw6vXQpWFzI26XRyueXwilUdEZSZZTfMb9br59Rc3ul7nblNQW2JLwwhos0AdFeo4M8pN9nnxnEPo0L5jG+TLbwRi7nXIGg9fZW117pYzgqnLaslH7NcHnlqp8Rqo3Mc8kRtcCD4jqbHWwaA0crrfqZxUFVD2MlEZOTskdMAWRGln2yHhhI6wJO4C/svMHuTh3ZrAanFnVDQQ1hllP8A9mZoB/bPsunqnso2/kjDp1ut3HZ6qna9pY9oc1wsWncRzXG5Tyjp9rDI3DI6jDxajIfACT9FkNgLm57qTe3eTYgjot9Ova4s/cx26NPmBbsA2qgqj3YJjnA8UEmjx04OHNtwupCcZrMWc+UHF4ZOqREIAgCAIAgCAIAgCAIAgCAIAgCAIDRXuIjeQbHK63Wxt81Xa8Qb+xOtZml9ygVcHeSNBGjRdx68F8xJbmfRQlti2SDQrEils2AKxIgzIBSSPDMBSSIsyCkiIK9BA7dVJiw+qe3f3Tm9M/gv/Wup0xzYl9yFrxBlX7GcHMVI+Z7bOmf4b78jAAPd2Y9ACrdbPdPC9iGljiOfkv5CwNGtMwLVFolk8OJYXFOAJG3I1a4aOafNrhqD0XsLJVvMWeShGaxJGykxuroxZ96uEdBO0dfhk+R5ldSjXxlxPgwW6NrmHJbcBxyCsiEtPIHt3EbnMPFrmnVpHkV0DESSHgQBAEAQBAEAQBAEAQBAEAQBAQm0NSdIxuIuffcuZ4ha1itHQ0Va5myBYyxPNcvB0Gzc0KaRBmYCkiJkAppETMBSSPD6pHgQENtZjEFJTukqGl8Z8JYGg5s3Cx0U64SnLESE5qKyyvdnu1ra18sMNO2CGFjcjQddXHeBoOnzU9RS4JNvLZGm3c2ksIutljwaMmJC8wemJCi0SRgQoNEslAxfEThWLQVMWkdT4J2cHeIDNbzFwb8j5rsaCxyg4v2ObrIJSTXud0BvqFvMR9QBAEAQBAEAQBAEAQBAEAQBAVTF5M0zuWnsuDq5brmdjTR21I84CpSLTIBSweZMgFJIizMBSImSkeH0L08PJieIxU8ZknkbGwb3OP4DeTyGqlGLk8I8ckllnJe0jbNlbSmOnhlMQe0mdzSGXG4DT8VtopcJZk+fgy3WqUcJFe7PabEHOmOHPa1wa3PmLdRc2AzA81be6+N5XSp87Cak28xahlDK2MOH3XsAuP8Agkj0PXUKr8NTYvQWedZB+o6tgOMR1kDJ4jdruB3tI0LTzB/PiudZW4S2s2wmpLKIzHHSCS9yG6Zbbt2vre65925S+x0KNrj9yXops8bXcSNeo0Kui8xTM847ZNFR7UdnH1lO10IvJES4N+8CNQOegK2aO9VT9XTM2pqc48do6ZsVj8dbSRysPiDQ2Rn2o3gWc1w4G67ZyWTqHgQBAEAQBAEAQBAEAQBAEBjLIGtLjuAJPoLryTUU2z2KbeEUwyZjm89ffVfNt5k2d1LCwYuks5rfO5PQf4onzgY4bN4ViIGYUkRMgpHh9UjwjNpccjoqd88moboGje5x0ACsrg5ywiE5KKyzj+ztJPj1aZKp7u4js5zWmzWgk5WM8r2NzvsCt02qIYj2ZIJ2yy+i59r1MyLDBHG0MY2RgDWiwAVGmbdmWXXrEOCC7B/iqujPxKnrPYhpfcu+3my/6RhZEHtYWvzZy29tCCAARv0WWm3y5ZL7a96wfNidlv0dE+PvTJndm1FgDa2g52Ub7fNecEqq9iwTGJwh8bgfK45EarHZFOLNVUmpI82CttCOdz81XV9BO5+s9hUmQRWcfoZqdxrqA5KhgvIwfDUMGpa9u4nyO9bdHqnCWyXRl1NCmty7OgbG7TRYjSsqItL6PYd7HDe0/n5LtHKJxAEAQBAEAQBAEAQBAEAQFe23xDu4MgPikOX0Grv3D1XO8Tu2VbV3Lj9Pc6Hh1O+3c+kQdE+7GnkuRDo6M16meWgm7yZ7uAFh7ryEt02ydkdsEiXC0GYzCkiJkFI8PqkeFY7SMEfWUL44heRpa9rfvFp1HUi6uomoTyyq6LlHCOLbJbU1GFyvysuHWEsTwRfLe3NpFz7roWVRtRihY4Msm3XaHBX0fcsilZJna7xZS3Tf4gb/ACVVOnlCeS2y5Tjgy7HcdpqX6R9ImZGXZMubS9s17LzVQlLGENPOMc5Os4bjlNUf6ieOQ+TXAn23rBOEo9o2RnGXTPcVUyaNFRFmaW30O/oq5LKwWReHkZQBYbgvAYlRPT4VEkUXsjrPo2M1tG2/dSZnBvBpYbj5OI9Avo6JOVcW/g4l0ds2kdxVpUEAQBAEAQBAEAQBAEAQHNtta7vKktHwxjKOu8n93ovmvErd97XsuP8AJ9F4fVspz88kd+kT3XdgW4X5LJve3Bq8tbtxIbON0ceYCto6ZRqXykTQWpGUyCkiJkF6eGSkeBeg8lbhUE3+ugik/pI2O/tAqSm10yLin2jn/a3glLDQ54aaGN3eNGaOJjTY30u0BadNOTnhsovhFQ4RV+y7ZKnr46g1DXHIWBrmuIIuHe+5Xam6VbWCqipTTybtsOzl9DGaqlncWx2LgTlkbcgXa5tr6kaaHqvKtSrHtkj2yhwW6LOg9nGOSVlCySbWRrnRud97LazjzsRfmCsOprUJ4Rqom5wyyylZmXmJUWSMSonpiV4z059I8UG0NPUO0jqfAT5FwDD88nuu1oLN1W34OZrIYnn5O8LaYwgCAIAgCAIAgCAIAgNdRKGNc87mguPQC6jOSjFyfsShFykor3OPyyl7i473Ek9Sbr45ycm5Ptn1sYqKSXsYLw9LHgItH1J/JaqfpMWo+okwtCM5mFI8PoUjwyBXp4R20dfJT00s0TBI6NpdkN9QN+7XcrK4qUkmQm2o5RSdg+0g1lQ6GpEceYDust9TrdpJOpItbofNabtNsjmJRVfueGeztn/2ef6Rn4qGk/8AYS1H0EP2FG0NWSbAPjuTuHhep67uJHS9Mz7Rdp21Y/RtD9dJK5udzNWgNcHWv1aCTuAC809Wz/yT4wLrN3oiXPZHAhRUkcAN3C7nu83O1J6cByAWS6zzJuRpqhsjglyqSwxKiyRiVFnpiVE9Kh2n4aJqF79zofrGniLaH3H7lr0Vm21L5KNVDdW/sdA7OMfNdh8E7vjtkf8AzmeE++/1XdOOWZAEAQBAEAQBAEAQBAR20UmWlmN7eBwv1Fv3qjVZ8mePhl+mx50c/KOUr5I+pCA30tU6M3aeo4FSjJx6IygpLks9LU5mh3mFrjPKyYZww8Hoa8K1SRU0zMFSTPD6pET6mQcs2r7Jg9zpKJ7WXJJhf8IJ+44bhyI/JbqtZhYmZbNNnmJUtqMFxWGACrke+HMAB3peLk6aHVaKrKZS9PZTZCxL1EjsP2cyVTXPqjNBGHC0eWxk03+Ldbd8PFV36pQeI4ZOrTuX1cHWMBwCno2ZKeMMB3ne53Vx1K51lsrHmTNsK4wWESd1UTMSV4z1GJUWemJUWSMSvD0rXaLVNjw+ozfabkHVxC0aSLldEp1DxWz1/wCjwXfo6S7CG9+7K47n+Ft7cgdOt19AcY6kh4EAQBAEAQBAEAQBAefEaJk8UkMguyRjmO6OBBtz1QHHhhs9M59PUHM6M2bJ+tYRdr+R3gjzaV8zr6I024j0+fyPpNDdK2rMu1wZLCbAgJnAqjQsPUfvV1UvYz3x/wBRLhXGY+hegyBUskcH269yDIFe5PAvTwEoD5deHoumQYkqOT0xJUckj4vD0we8NBJIAGpJ0AHMoueEOjjG2mNyYrVR0lIC9gdlYB/8jjoXfzQOPlcruaPTeVHdLtnK1N/mPC6R3HA2mlp4qWPwtiYGm28uA8WvW64us8TudrrreEv3LYaeKipS7PdLUuAtmOZwOXqAqIW2S7kz1Qi31wZQyPaLl5Nw22u7Qk/iFZK+yPUn+4cYyeEvkwfjxhBdJqxoufMAeSnpvFbI2KM+UyUtJGUcrsm8PrWTxRzRm7JGte0+YcAR8ivpjmCrrWR/EdTwG9ZNVrqtN9b5+C2umVnR5m4pfc33K539Ycvph/csenx2zTBjOZ1smni1vvykA/MhWLxSWOYolLS4Wc/H9z0NxVl7O058FOHi9TeJ8Efws/bk9wN9QuqnlZRmPqAo20G10mZ0cHgDSQX28RINtPILhavxKe5wq4S9/c7el8PhtUrOfsVSWVziXOJJO8k3K5MpOTy3lnUjFRWEYLw9JDDMMMupNm3tzVc7Nrwim23YWOhwaGMhxvfdcnzNlZW32YLNTZLhHop4c2rmANObdfQh1gL314+W5aXJpFcptcJ88GuaMDoqHqdvZbFtowpXxSHwSZxe2ZtiAeIPP8itO5rtEHOWM4N00GXioO9J8nsZ7jQCr4yTWUTwfbr3IBKZBjdeZPQSvMjB8JXmT0+Lw9PgF9yqndGHY6KvtVslW1wLTVRwQD7DWucXfziCL9Fr02sqr52tsw3Odj2p8Ez2abF0+GB8lzLO7wmQgDKPJo4czxW/+qQ90ZXRJPBJ43mEveQRukafiay2cHzym2YdNVy7dPVqbd9Ell9xfH7GuFkq4bbF+p8ptqqIC08zYiOEwLCDu+2At1OhfU4madi7izz1u2WH65KyJ3Jjg4+zdVTdoZP6Ystqsiu2VnE8eNSHQ0cE0znAtzljmRsuNS58gA0vuFyuctH5dm66Sil7Zy/2RtepjsxBZyXrZx7qSihhOVxhha0kX1yNAJ910/6tZJ+mKwc5adNpZPHiGIudMM4AJAFr77a3F+RHuFyddOd1u+S9kv5N9VcYwwmSUMPeNsDbUG/Q3WijTyn0ZpT2PJtfF3bbdT766Ky6icVyeRe95ITE65rAXOIa0XJc4gAAcSSuVYpOW1ctnRqgkstkr2eVRloWSG5DnylhIIuzvX5CL8C2xHIr7bTRlGmEZdpL+Dh3NOyTXWSyK4qOIY3WClrZqaoOQl7nwvdo2SN7szbOPFt8uu/KuBr9DNTdkFlM7ui1kXBQm8NG9pB3G/RctrHZ01yfXG2/ReA20e09PAWsknYwk8XC3r5dTovfwl03uhFsxamdafLRfMNljnaBma4GxGV3kbggg+YWzT6dS4eUcycnF5iz11cWQWG78zdWX6Xb7nlT3PLKjj2PQwayTMbfc0G7ncmtbck9AuX+FttntrWToxsqrjmTNvZ1RSRUbnSxlhlmlma1ws4Ne4lpIO4kHdzXY1VMkor4SX7I5ilvk393/JJV1TZcS/K4OjTXkgNnMQE0lSWOzMbIGgjdcMGYDoV0aq5V1RUlhs83Jylt6Jy6nk9wfCV5k9wR+K41T0wBnmZHfdmOp6DepQrnP6VkjKcYfU8Eb/DfD/8Ae4/635K38Ld/tZDz6/8AceSs7RcOjB+vzkfZYx5v6kBvzUo6K9+38EXqql7lZxTbfEKr6ugo5WB25/dlzyOWmUddVpr0tMObJL8jPZqpv6FgumxTJ4II4qsETG7nBzgXanjYlcTXxT1LcOvYvp5q5fJcfoZlHhdYWII4621HMWV9GllJcFTtUHyjbWOtfRQvrlHsUxyU7anGu5Z4X5ZS5ojAPic7MLAAalZ9HGx6hOPt7my2EY1NP3LlHWPc0mVrSb6XaLEWBvrzJ9l0n4hfH3MEqK92InyPEoGaysjYPv5QAOumnVadJ4r5lirmsN9ELNK4x3JkZUVNqh7CRvuBydqCOVlx9XTOOqluXb4NdbjKpYZJtomy2JJFgRpbUHeNQVsp0spLKZQ7XDhHnxiljkbkkYHN4A8OYO8HmFXbCdbymSqjnso2O1Joo3uiraiMhpEcWdsl3cGtErXOOvNNLqr52qMYprPLxj+MIvt09cYZlJluGEvka3vMRqr5RmDG07dba2Ih810rNZpG2sZOeo2xXweam2Qw/vbzunqng3AqJHOaLA/YaBGbcwbaKVer0sOYRx+h7Ou6UcyfBcoaqPRrSBbQDd7LVXrqJvClz9+Cp1TXOD0rWVEJtVspS4jH3dVFmt8Lxo9l/uuH4bigOXYj2GzMuaPECPJkgcNebmHT9kqMoQl2kyaslHpsindi2IWJnrog0amzpX/IhqrsddMHY0uFnhE1Kc2o5fJK4H2S0bAO/L5ncfEWt9mm/wA189Pxi+x+jEV+5q/DQiueSwxbE4fHlZDTtabuBLZZw64bmtcSA7ufCynHWXvly/gKmOG5Lg21Ox1HkF2Sgnf/ABioNzbUeKQhVXa+1LLf9kSrqju46I7CdhGQPMlPO6Fx4hkTj7yNJ+aV+J2y+pJnttVa+lYJOroq1zrDEpCLAk9zDezjbQ5bLU9ZvXqiv7kYU4WW2jy1mxgf/KKuonH3S4MaeoiDVmlq1B5jBL+/8k605cSbPTD3FO0RMDY2t3NaN3oFHzlZ6mzZCvjEUefENpKWBuaWZrR5a39t6shGVjxBZE8QWZcFC2j7VL3joWEk6CV44n7rOJ6+y6VPh/vZ+xgt1ntD9zXsv2YYhiMzZ6/PHE7Vz3kd48cA1v2fUBdKMYwWIrgwyk5PLOinsRwv/n/90f3VMiYUewFBQz/UxZnWBDpTmI3/AA3Fh6C6+Z8X1NvneVGXpwjoaauOzdjkspk7tl7aAgWHkTZYKok9u94I+TCIpgHzNvq4jUh1yTazmm9rK92eX0ydjz6fyPMcDmaP4vXVEQ8i5jgP22kqyvX2R6iv4KZVwfbZASxSF+SoxOc3tu7tjXX+64MH4qx6iyfPlrH6sn5Sgu2izYHsfRNIla0uk396+Rz3a+RcTYdFqhXK2OM4Xwlgzubg8/8AZK1zg0bwAOfksF9Dj0aKcPs59tpizZYpKSF3fTzNLGRR6nxaXNtwHmVDQaO6WojPHpTzk0ai2uFTinyzpsuAwzwxNqIw57WNGa5DmkNF7OaQd/NfWSipcNHETa6MKTZpkQsyaoA8jM4/ioKqC6R65t9mFXstHKLPmqLcpnD8FF6ap9xJK2a6ZWp9lKSknDmROc61xJI9z3b+BeT8l8/4vZKFiqjxHHtxk36WO6Dk+WT8TSW/V2zcL9Vlpqk+kJNKXq6MmU+UXcPFcnpfporrISXseb9zwuiPrKgBc22WDbTU2asD2rcYRma95D5G5mtBBDZXtGvIAD0X2eicnp4OXeDjahJWyS+S7rSUhAefEYC+J7BvINuqo1VLuplWny0WVT2TUmUvDsTYH91I8MkG9knhd5bnbxzC+Xr0VtcttkcHSnZCazFku7umuzNBL9+/wgkWv1sT7qd9lVb2Ry3/AGIJWSjy+DGaMOGZxOlzpxsCsuzzOyUZOPCMqR1wbttoOOhv6BW+XGCPLO+zXSBkWlzusCbWAHD/ANr2NsW9rJWKc1kwqJC42as1ssvCLIRjFZZUtrdlKmoe2SOqELWtLSGtOZxc4cTpbQfNbtDKuuDVkc5ZCy2cpJVvBVqfsfllfnnrbsuQTlJfoeZt811o+JVQWNuPyMdlM3Ll5Z0XZDs2wylcHsZ30o1DpdS3mG7gttGqqu+hlE65Q7RccUrO6YCN5Nh5KjxHVvTVborl8E9PUrJYZFMqpHaucf8APRfOrV328ykzXKuEekeZn1zi4ONgGnfzNwbH8fJW4zy+ybflLDXyb55rblROza8o8rhu7IyPEGvmcwnxAB3KxuBb2Wd7pve/culDasIkpIXuADBcEEHdytv9Vurql8GdSinmRhU0cQaWljSCACHC4NuTkm5ReUepys7KbtBhVLFDNJHFkcyN7hkdI1oLWl25rgOG5Qp117ujDc8Npf3L5aWGxya9mTA2boXsY91MHBzQ6zpJiNQDxetcvELa5c4ZkhSpIsmzNPSRgspoIoXAXc1jGgkG4uSBc7jvXZ0WsjqYbksNdme+l1PDJ1bCgIAgPFi2GMqGZHlw1u1zTZzT5j8iqraa7Y7ZrKJwnKDzFleGC18J+pmp5RwEzXsPq6MOB9gs9ehrreY5LJXuXZ9qafFXD4KEH+mn/wDCp2aVT7Z5C3aRjtkMRnP19ZFAzi2mY5zj0kkAt+yqI+F0ZzJZLXrbMYjwW3BMChpYGQRA5WXsXElxLnFziSd5LnE+q6CSSwjK3nlkmvTwIAgPLiGGwztyzwxyt+7Ixrh7OBQFSkY2nmMDWtY0axsGgDeGUeQ+S+Q11E4aqTkuG8pnXqlGdSw+UTEdIJANbWv8+q1UaSUllMzyscGz5U+EADcBYeiqvplEnUtzyyqbS4tFFG7vpGsaQR4jYnoufXXZZalBZN7UIQzJkrhtUHAelj56XXlcHvcZLDKbFlZRLGiLzmDvD4bjX7LibjXmupXp54ykZPNUVjHJjWPss90ZL2J0xyU7a/GH08Blic5j2vjsQbE3kaCPUXHqoeGyf4pY+/8ABq1NaVLyWfE6iWeK4AJHiDd3DddSv1Vuq9M3xkzVxjU8oicL2lhBDZXOjPlI0j57j7rRptI13hr7Hl0kTs+N0obcTx+e9brdNBR4M0HzyVbFdracHKx7pXcGxMc4n2FlzLdFZP6VhfLZ0K7q4dkfhdJWSSvqHD6OSxrY43sDzlDibyWcMtydwOnPcrY1U1wUG9zXLa4IOydstywl1yWZuI18DSXU9NIB+rmlDiOjoSL8rrXVq6K+Of7f5MjhKfJFN2hqqokQR0bT5SVMlx1DYb3Xko1297l+i/yWRlKHwZO2Nnns6vq2Oj3mnpwWsdye9xzObys1TWkqoW6C9Xy/b8jx6iy30vr4JDGMVigb45GMaBpdwFgBwC5F1E5PEU2bKti+pmrs+qnVNTLUMY76OIxG2RwIEjs2Y5Qd7QLa813fCtHPT1vzO37GLW3wsktnSOgLqmEIAgCAIAgCAIAgNFTWMZ8R18uKy6jW00cTfPwWQqlPpGhuJg7mlYv6vF/TFljoa7Zppsaa8/AQLXvca624Ka8UXvElPSuK7NdfDTVQDJmA+ROhB/4XDUFWV6/T3Pa+/uQdNkVlGin2VZH8FRVN8vribcrOBC2RphHpFTm32YVGyDJL95U1Tr+UxZ/+YaVF6ep9xRJWzXTPmG7C0EBLxTte875JiZH77/FISd6tjFRWIrBByb5ZvxfZpkzu8Y98Mn3mWsbfeadCqbdLVa8yjyTjbOPTPlHhFSwWNW13MwC/yekdPCKwg7GzRXbPVEgsK0M5iBt/m9VS0NU/qyWR1Eo9FfrezxrW9/JLNVyscHAOsGjX7MbdLjfxOio1GhcaXHTcP+ftknXqMzzbyj24NjkDzk75mcaOY5wa9p8ix1nA9QuVRo5ricWi+2cXzFk7LHGxt2kAHjfTThf30Wu7SxiuMlMJub9RUMd2npYb56mMHyDgXHoG3K5dmktm8QizoVzqisyZr2IfJLNPUujdHHII2Rtfo5wjzkvLfsgl9gDr4VfGhKEa002st4++OM/oZ75ucnLGEW+GiMYuXZtLfO+uuqulprIxKnbv4SwR9bPZcy/MTbRXkg8Apaatr6iOWKKZrII812g928yPsM3AkXNt+gXd8DhJUyclw3wY/EHHekvZFq/gVQf7qz3f/eXawjBkyo9i8PidnjooQ7zLAT/WugyToFtAh4fUAQBAEAQBAEAQBAVTF5S2oIcNDq3mAAF8h4nCS1Tcl30dbT4dSwz0sg7wDK6xBvu66b+asoolL6SqU9j5RnJHkaG+Qtde21Tj2jyL3yyQuIVNgeGh18ly7G92DpV1rGWb+z/HXPw2GWYue8ukaCdS4NkcASelh6L7DUa2OmqjKfLfscSFLsm0ia/SzjrYAb1yv6vdPpJIu/DRXHZrbicpeQMuUOsdNd199/3K1eIXdvB66K1HL7wb3YsW7236IvGJRfrjn8iK0u7pnvpKpsjczDfgeR8iuzRdG6CnDpmacHCW1m5WkAgPNW4dDNbvoY5Lbs7Gut0zAoCPOyVATf6FTX/oY/yXuQeqDBaZl8lNC24scsTBcHgbDcvARU2x0YN4Kiop9b5YntLegbM14aOTbKl6apvO1ZLPMl1k2y4DORl+ny28zHAXe4YPwXsqISWGeKbXRGzbAMkP19dWSN4szxsafWGNrrcrqtaOhPO1Z+/JN32YxksWC4LBSRiKmibEzfZo3nzJ3k8ytJSe9AEAQBAEAQBAEAQBAEAQHhxbCYqlobIDpq1zSQ5p8wQoWVwsWJLKJRk4vKIqi2cmiPgrXlvAPjjcR6gBVQ0tUH6USlbJ9m+qwWd4/ldukLP3leT0tc+z2N0o9EI7s6ZK69VVzzs/VeFjD1DBcjkSvK9HTW8xjz8kp6iySw3wSO0dM2nhjMbQyKLw2aNGDzsNw5rn+MaWy2MZQWcdov0dkI5UvcwwyVszdCHBw3tNwfULm6fT54fDLbHh5RIPphG2zb+vRa7tNsXZTGTm8sruM4pHC0ukkYxvm5wH4rk2VTlLbBZf2OjWoRWZM39mk7pW1M2VwiklHdlzSM4bG1pc2/AnT0X1PhtEqKFGffZy9XZGyxuPRdFuMoQGEsrW/E4DqVXbdXUszkl+ZKMXLpGk18YF82g48Fm/qOn9pZJ+TP4PkWIRuF2vBHqpLX0P/UJUzj2jfHK13wkHoVfXbCxZg0yEouPaM1YRCAICOxXEDGQ1oGYgnXguT4nr5abEYLlmrT0KzLfSPAa19i5zjYAk+guuOtXfPmUmX+VHO2KMIpZHOLs5yh265sRk0+ZBV/nWRX1M9lGCjtxzj/k2PxN7eN+RUF4nfU+8/mI6aMke3Bcbiqe8EZ8UTgyRtvhcWhw66EFfR6a5XVRsXuYba3XNxfsSSvKwgCAIAgCAIAgCAIAgBCAh37LUZeX/AEdjXHeW3aT+yQvHFPtHuWfJNl6ZwsWyf96b++vHCL7R6pNGqPYugDxJ9EiLxuc4Zj/WuvVFLpHjbfZOtaALAWHkvTw+oAgKjLU5pXZjqHEa8iviNTKVmok38s7MYba1j4PRNC9ws0XaQQd2nkd/+brTXW/gpjOKeX2bZGhl7aX1PWwCW8HkMzIPGMXNPHJMw+KNpdy0F7FZ9NbKOoi495Ncqc1vJfGG4B5L7Y4R9QBAQm0uHue0SRtLns+yCBmG/S/H1XL8R8P/ABOJxeJL9jXptR5eYtcMg8P2ghByTP7p24tma5h93AA9QSFho0NkeJxLLLIPmLJCpxikDfDUwAcpGW19Vou0aS9KZXXPLy2VfFdpoAcsbnzPO5kMb3k/si3zXMl4bfY8Rjj8zfDU1QXLJns1wioi+k1FRGYjUyNc2IkFzGtYGjNbQE2vZfS6SjyKY1v2OXfZ5ljl8l2WgpCAIAgCAIAgCAIAgCAIAgCAIAgCAICuYzs9I6QzU8rWuOro5G3Y63EEEOaT6jja974L/DabZ7+pfb/BohqZxW3tHjir6uBhdNBBYfq55CeWjoQrKtL5awmQlZuI8YlVVLc1PBBb/mzyD+zCVRZ4e7O5F0NSo+xhT7DVFUQa+oZ3V7mnp2kNfY7pJH+JzeQDbqWm8Moolv7l8v8A4FusssW3pHQgF0DIEAQBAfC0HeAfRAa/ozPuN/ZCA2Bg8h7ID6gCAIAgCAIAgP/Z"/>
          <p:cNvSpPr>
            <a:spLocks noChangeAspect="1" noChangeArrowheads="1"/>
          </p:cNvSpPr>
          <p:nvPr/>
        </p:nvSpPr>
        <p:spPr bwMode="auto">
          <a:xfrm>
            <a:off x="155575" y="-1233488"/>
            <a:ext cx="2828925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62" name="Picture 14" descr="http://www.zsz1el.pl/www/2007_2008/gor_zlota2007/objects_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340768"/>
            <a:ext cx="2448272" cy="2233946"/>
          </a:xfrm>
          <a:prstGeom prst="rect">
            <a:avLst/>
          </a:prstGeom>
          <a:noFill/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Historia płacideł</a:t>
            </a:r>
            <a:endParaRPr lang="pl-PL" b="1" u="sng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0" y="836712"/>
            <a:ext cx="9144000" cy="562074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dirty="0" smtClean="0">
                <a:solidFill>
                  <a:srgbClr val="92D050"/>
                </a:solidFill>
                <a:latin typeface="Arial Narrow" pitchFamily="34" charset="0"/>
                <a:ea typeface="+mj-ea"/>
                <a:cs typeface="+mj-cs"/>
              </a:rPr>
              <a:t>kruszce i stopy  - złoto, srebro, platyna, mosiądz, żelazo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s://upload.wikimedia.org/wikipedia/commons/4/48/Mittelalterliche_Werksta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5256584" cy="597062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23528" y="227687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92D050"/>
                </a:solidFill>
              </a:rPr>
              <a:t>Mennica – wybijanie monet</a:t>
            </a:r>
            <a:endParaRPr lang="pl-PL" sz="4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Znalezione obrazy dla zapytania drukarnia pieni&amp;eogon;d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48" name="AutoShape 4" descr="data:image/jpeg;base64,/9j/4AAQSkZJRgABAQAAAQABAAD/2wCEAAkGBxQTEhUTExQWFhUXGRsYGRgYGBkcHBwdHB8cHRwZHx0bHiggHxolHB4gITEkJSksLi4uHB8zODMsNygtLisBCgoKDg0OGxAQGywkICQsLCwsLywvLCwsLywsLywsLCwsLCwsLCwsLCwsLCwsLDQsLCwsLywsLCwsLCwsLCwsLP/AABEIALkBEQMBIgACEQEDEQH/xAAcAAACAgMBAQAAAAAAAAAAAAAEBQMGAQIHAAj/xABJEAACAQIEAwYEAgYGCQQCAwABAhEDIQAEEjEFQVEGEyJhcYEykaGxQsEUI1LR4fAHFTNicoI0U3OSorLC0vEWQ7PDk6MkNYP/xAAZAQADAQEBAAAAAAAAAAAAAAABAgMEAAX/xAArEQACAgICAQMEAgIDAQAAAAAAAQIRAyESMUETUWEEInGBMpGh8LHR4SP/2gAMAwEAAhEDEQA/AES5SgctVrPlF11WimQlKByQABpmReBcNhRl8tTy9SjUCE60WpbwkowvcTA3H3GKzmM69NyhJ8Jtfpscajih6nHWcEcZyvdVnT9ljtcQfPpBwIctcPPMjTBnaZ223+WG3aCqtXuqqmS9JdY6MPDA9gD5bYUGswWx6TgHEuSoqxhjAuZmPP8Ah8sFcRyOt9WXWqyAgAMS7AMdIBIH4iYjzwFQa4Jm/wDJxc6vHzSync5WgwbWrOzqGnSxdWsfiBCwei4Dvwg6KGT4/XFm7FZvu+IZduRcIfPUCoH+9GK9n2LNrIALEsQBAGrxWHTpiSnXKMlRd0IceqkMPtggOi8SpV0qMtNCER/w3LQTvHLa30xrxylWFekaVCrogO2im0EhrTpESBO/XDLtYVJqKoaaiqyNCkCRY7zyxUeI5AuyvrWQoXSZBMCLWjF4aXQjOvdnKp7pg4K6GtqEWMEb+eGlQ74552NZaxbLkDVpVzqFvBY+8tjo7UgRzE2tiOT+THXRqh5gwRsfPlikcYFWvSauzjXrIYFYtpk7RzUcsXnL5cCBJOwk745h2iz9GnmK9B3dStXUAuqCGBJBAsRDLjovTQGM0p65JdJC6iC1zbYKLmfzwPTz1EatSk1ChVdhpNoJufFfbp6xhdm8wiLTqd4Q7qvhCNdRInULctv7owB+nqg8J07wdI53M+GRMCIvc74ZRTVsDdPQ/wAhXqNQUfD4tOq11Mza0fEPIg4FzeXqW1gGkra9aiV8JlZn4TyMWxEoJyuZp/F3ZEfC2zKSBpMH4Z98Kn4vmcuy6GeklTYVTTa1hYCdII3EmZ5YWcPUj9rKQn6cvuV/A64Fxiq2fotoepSWstTXFkV0ZQthACgDnucOe1faFeH52o4C1WZICAxEimZYgm0jaAbe+KrnK1RQJrOxF1VQERenhG59T64r+eVqhdmJLNJJJkknmSdzinp72T9VxtLyN+yJq56ouWBvqm2yJA1NG1go9TEm+Ox0sqlFBTUQAABvYDYH2v6nFI/oh4QKOWOZbw1a5IVjypKYgf4mBaeYC4vfdkggQdXlt7745y0dGOyXKU7kmI5H0jDNBEnkRYRv0/nzxDToBQBY23JxBnuJMbUisgiSdgJEwJEm/wCWMcp8dmtQctI1q59ZIALESDAsLTBPWCLeYwHxbiDUqJqaFQBQx1cpjw23MfY4jzLlGIOzvuLFZgWUCDt+LoT54CfgFhVepqE94dcG4+GBzjeY35Gwxn9ScmaPTikS5HidUJrrggESFCnwgLJmwjVuJ5DBPCc01UayrU5mQ246CP2o5Y2Zl0la7KyuA4pwdbTaCCZNouxgfaLuwxWWIAuqKSY8+p+w+uLY4ylt9EZuMftXZpmst3jks8Uh1sTH0t+/G2czRMU8vppiNTOwmByhTEk3+XLEOaUSSA0qCJJEekDf2HXC/tE60uH5jNUwdVNCisbAk8gPxRzO31x0sluohjjpXIpnaDtnUpCvRoOTUqEd7W/FAsoXpbpihgcyZPM421szMzGWYliepJk43049DFjUFR5+TI5uyI41Zo9TYYno0C7BVF/t5nyxHxOkFzARLlEj1dtvfxD5Yec1ESMbAf0tui/PHsNv6jf/AFDfIfvx7GP117/5NPo/BN2cpLTqP3uW75QWE6A21raoG4++LLxfIZaqadWhRoorgyhpLIYG6kA2IMjnsMVCnx6vQBRCJm8ibnpyg77YcKlOtkWqMSawqHWDpHIQwAFhCxOKRdPYjVoxxvJBaBACjSwYBVCiDY8/Q4rOWYBhqiJvYGx3sbHng3KoSCVWF84veLR0wvdYMeowH3YbtI2ywiRzE9B57e31xdOAGjVp01q5mpS0yfBEGQAQRzgrI/xHFQNb9YHgg7k8iw5gRHtfnhx2ezDtFIVGQajtHT+GDGKbpgbpWQdssvTFWaRUoQY06QBBsIHKCB7YSUzK4s/G8s7UwxYuEJViWJIYnTsbRdcVahzGOmqZ0XaOhf1vSbKZVnqFWSmKTWm6eEXg7gT74EGept8DO94sLfMgDCGjnWOXGXYAoHNXbxAkARPS048mYVRbBWVrQHjvZa+zXFEpZ+mAxLnWhEH9k+W2oD5Y6V2dz+vXTudNwfI8vn98cJXMQyushlIIIiQcdD7B9tab1+7zJCVGARHFkYybN+y5tHIxynGTKsks0ZrpJ2Wgoxg15OnJjj/9K2S08Q7zwgVKSNdgJIlDv5KMdh0wcc5/pqyGpKFSDPiSRfmrC3+9jRHsm+ijnjINKmHVoSUDKZBm/kJA9cbcPzqVHYVU8JQLCMU8QsGPU3uOcDCCpUdabUNI8NQNs2okqQee0RFueCeFsUBmdQva8TYGRbyw6aemK7W0OOHVKyLVop+s1owD/BHhMGbyRtM8hiXhvB1pfrKrd5V5EkkL5Cefn8vPfg+dptRUqJqCQ7ECSCZUDyA5dZ8sC5/PTsbY77Y9DfdLsxxHP9MCcLytTM1UpqdPeOqA+ZOw+56DENOlrksYQbn8h54uXYHglR66Zpop0qYYU1J8R1KV1KPQ/Ed5nkMSllrbY8cV6SOn8PygAWlQWKdNVQM1gAoAA+mCs6hp842BMjc8p6++IErIpVVV2ckgBS0Hq1tlHNjiOsUgszaRO03JkAR5nTHoPLGfLmvo1Y8NdmK9UaQveg6hLRJjre30+eAuK5wLGgMYiyiCx5Sd5sYFtxtfGcjxpaneqlPWQoMmF7u5Aa/Pdr3tOCM1n1AUKneECXO7EACFEkXP8+eZu+maUnF7RvQZR+qdglyRJRm0xOkaRyPyi5xnO5tgUpy0lVCsFAQ7nSdX4YEah1PW4+QXvf1lRSvW4ao5b8CqLaRYdIHlOFnFcz32okxrAJDlQQNgsgHxc7dRHlRdE3phn9YI51MJdZ2BgnbeADtsNsMa0GqFnRSZQZYSWImPRSb9DpjnhNwSi01GqMTqI2EWHTmTzkjc9MEVKq1HBBUBTdiRFuZNhFo57W64eWTXESOPdk+dBqh4dVRLxcamiAgAgBRuY8tyMVntvmHbh9dQ3hVBKgAC/MDkT5fLD9qlTVK+MCDNyTq6A/iv9fXFW7Z0qq5fMU2VaepS+gmX0236bD+d5xX3JlJOotfBzJFgDzxPl6LO2lRJifQDcnoMYy1BnKqouxgSQBfzNgPM46YOF5bKZGpSSvRfMVANbd4gJgzpWSIUfXf09fJkUV8njwg2yj5MJR1M7ALFyfy589sJBXQZoPUeFdxUmD4VuU8/2dsR9pzNVEBU2nwsGF+pUkTA+uAeISzzzIH0sPtjKrcd+S+k9HRdCf67/jb/AL8exXP6uy/+s+jfux7GP0V7s0erL2EWeYuzaypb4TpVVFrbIAPeMS5YxTZ53MEecG/zH1x0XhXG+Hd3TnKuSwUHVWJEtHJFHM453xdlR6qU5FPWWVTuo/ZPmvw+2N+/YyrRNk9RIJZhs0kmMacaQioWiA0ONud+VsPuNV3NKiKlCmtOiioNKwX8Ky7MBM+GZaBcxN8I8w/eZam/OmzUzebfEv3OO72FqnQPRvaQJI3gA+Wq2CcmjqxdJ8Pi5wTBYLfm2kj3HlMXBs0KdSSJkFfQ8jt5R6E4lGbak6Ou6VAwgkTpIYX5fCLjbHALRV4bmD361ARpBDJqHhaQVYhbGSVHuMUWrC1J5G/Tzx0LhSitLoKmlyGAZpbUo0iSTH4VEk4pnE+HVDmWpJTJcE+AHVA8ztEEX2w0uVJsCrwD1M5PM/fERr+eJMrw96r92iywkm6gACxJYkCPOcb5nhr020usH1Ug+hBg4S10PxbVjDs9ku+a+w3vyOHb9jabPZ/CRsb3/dgfszwuqJYI2nrH2xY+6qIVJRoJiSVAv6mT7YzZJT5aNOOEa2dRo1CaKMgklVN+lp94xVO2fFa7UnFNRSajUlakahc6NmWLhpxr2t4/UyXD6DI5SowAU6VbYjUDqBA8JkemNeB8QrZvhmeXMMXqUmLCQoOkKlRLKAORPviu3KO69/kk8b4OXgpmQ7JPmWd6ne5iq5kuugLJHm63mD0gRGCMx2Wq0iUp0QKZBpu7liGvIW0gkMNUjaIw17N9ozl1JVZN+Y/jh5xIVDkqLGrKMxaNI+Jg7RqEk31C8DbpjS4xIbOZJ2fqZVJYjxnSY17wSPiReQO08sCCjqNyABcnHRO13DKT5ZquXcldQEEGQwGona9rQBzthd2a7H95o7wyDDaFnbq+xHpiOf7Nl8K5aRDwDsPUzOl67dxlgCVFu8f0HKf2jsMdKoLSTwhFUBQqKu23xGLzH8gWw+fJ0TTXw6BEKIGw6Ltf02wLxKlTpUVLsDceEWDE7yN2+18ZZpvZeDS1sFyylUZgqkz4ZBueQAG8b4Ho5Uq3jRdTEHUwkjqoHXqRhrQ0NozDM0knu15ACbxsLCZ2gYxlMs5rSCCbksRMAmTA8zB6m2FcbodTq7F5qimHBphlLCYER0FoBPOBPmcLkrKWB0XmYI5jqP37Ya067NUqVA4KUwRcbu1xAHlB9PO+FB4nSpUGaQ9YtIV/CDA3MA6VAloF4HMmCtWNyo3fi60iyBHmo4QOsaRA1FZid5mJnpG+EyXeafxVJkQoAHkB+EAc8EnIaXNK5pqwKudmd7tAuSATfkLDDheF0XMayFA8UNGryJ6eWKVeidpbEF1awmZ52J2BMXgbxbltgQZPYEyGMxA23NvO0k8h5Rh1Q4EtV63d6qYA8Ook3M7zMAD7+WFNTKPSUM5mIsJMj5Tc7DnbribTW6KqSerCjlqpbRlzFQLr1Ei0R8zOKV/SPxtaGXeiR3lasVDVXaWIsWgDyAHQA+eL5m+H16ad9pBlSImCoI/5otjiH9Kedo1MyiUTq7tNNRr/ABk3HtH1xTFG50TyTqF2K6FRnGpTpXr/AB5YGFa5GszOwWfrvg7h6DulB5gTgEFQviqNIG3jifLwxB9ffGuTvwYoqiKhT1uzCTfSJ3OJeIUdLgReP8P32xtwqlOkczJxPxOnNQQpYRsAPPrbBrVi+QPvPP8A/eP+7GMSfo5/1TfKn+7HsTseizdm8uBTrUSKXe0ahVWMSQZiSJJB8hywBxfKs9VHVS1RSBUVQTEX1SQPDANzbDHiDvlc8rM4VcwoBZQLQQAYAFwI264ecXyiNTemcw71XQrBViFXUrGWMgTAtN8M80apO/8AfcXg+yncb4bpCurg7JJ/ZEhdJHxKFtt0xjg2U1rVpallyGgAiCCSSBzGknbywbknp1sr+j6H/SKSVH38JNM+FBz+CZ9LdcK+Hcch6I0J4WTaxJ+EseWpltJkc7YD2qCtMXhqSkz3rEHloTbnfVh3xanRoojJTDiousO9SpBIJkBRotGk3APiwL25yujNMRZaqrVUf4hB8viBwz4HkBncpSp6tJoVSGM37txqsOpYR7Tg90AsH9GedlXZkIRdQTSzUwGIEmQZiCZvvgbP1zUqPWSdBM0gfhdl3qsd2IPwyYAAIw4zNNFo9ygC0yppgDlIgHFTrVq9ABDFRV2EaWWLCIsbYeqOsEylMU6juZaXKMY/wuGgbbxGGvEsujUmVQpMAgzuevkcJMnngWqM1qbaZncFdjHUzEcx0jBVXMcwPXGTJH/6WbcU36XHww/gdLSgDb84++C89W0Q4Lsdpk+HqQJ57YU0M4D5HDvg9Dv6lJCTo1anAgyBczPLl74m75DxpRLJ2v4ZWzHDsrSZYqd4CJZZCaHjUSYmI26YW9nOHVfHTfMOgJAK0nPiIUKJgLK6YHPaIxb+1WdH6O1RR/ZjVExYb/8ADOOdntfZqlKkulWTwk6mJAII8IBMsfYRvjUkZPUk014I8u1TT49Q2sQQPqBtiwUOIVGoJT1eBdhA/vc4n8Tc+eDK9LM5zRTLU0ouneErlzKsNOlCWbmGJkfsYYZHslTpqA9VqnKFAUSfS/1xohKKVNaItO9M27IcOaoktHdCoCqkfG4/6QLnrt1xcuI5IJLqYLSGjc9Y85+uF/CMuKNQAgLTAJRJMxzcybAnYeeJOL1HcgloAvBt5x5QBjFmzepbf6NmLE4tJfslrV++BRhp2piN+Wojzmw6QTeMezNJQ65ZYlyS25PhsFHQTz8jgpaY7pNB0lIIsLsQYmRynV8sKMpwmo1Vh3hbw3Oxjn4hcT+Z6Ynv82Mq34oaZpTTEfEmnQoAHiJI+hPyAwXkcoKMHWGZvkSd46Cfywt4+xdkpU//AGyoJBiDyv0H5HC/tJw0fo2pKrrUPwPqPgUE6iBtJk7g74N1J/AOLcUvcm4nVy60syRVQ1VknYkcidMjcnSMJOw/ZWgFTMZgtVrgd8FZ/hQk6Bp6uw13m4AxWeAJRoZatnMx4mq1dFINOwWA58z4mJ5Ti4dh3r1atVq1JqKKqtcQW1T3Y9Qm/n646PekGV1tjx6rVAqKR3uks3LQOfpe3sMCZ6uFo0komxZUFpLvNwL+RJOGeYUqGXSFDAKzz4o6fyeuBsrl1pinV0axStTE7FvCCJtLT9cBqzk6V/0T8PqNoqd7+rImbgWHP6fTEGQzIimTd2BqE9J28rD6gYWdr1daiIKlnqKalosTZRfm30xD2146tI93SjTSpSzbGWsAPOw+eObpfgKXJ/km7Y5+uMv3dJlL1ZCSYsJYmfXSPnj5rzSnW5Y6m1NJGxMmSPInHUuJdoM6uQpFI7umDrc7lja3kCSPljlR29safpoum2Z/qJLUUNqtXTTUeQH78BvmNVLSLX0/Dymd4ifecRsfEwJ8IIn93vj0qah0ElZtIgn2kx88UkkRTG3BU8ceX2xnO1D+kCkphm0jeN/Y3w24DlQKbud7Ae+IeCVqX6VVqtTJbLo9TXqkSohRpj9ogb4ZxuKvyKpbdFl/QaXX649ig/1qf2D/AL1T92PY7lA7izouSqs6L4iNI087Eeg6XxSu0ufelWOklitUtqJMkgq+kzyEge2LNkq5ViBs1481399M/LCntrlxUU1UGwUtuJKiCf8AdP0xleBQzOXgt6nKFC964oZ2nWQwmtXk/sOLk+ZRifUnAnEOzJoEOxle8KwJ5E8wZ5HBqZU5mhTdnuJp2UEmfFTEAi8axJI/szjTiWZGvS6uSgVWDHSCygKWKiYmAbHnil7ENOM5dq1DLlZLK7UP97xp7XYf5cXDg2TXL0lpoJi7Hmx5n93lGEXAMySG8KqgIsBMsAYaWJMgMRv+I4Z/pVjfrikFoDDc1X07Q4P4SYYek7jCXN1JEDbkG+JfIHp8x6Y2zVed7+RwJ3xnwkehEj+HthgCrPZaAfxA3Im4iYP1ONcrnRJkQDt+4+eC2rgvBGhto5GOn7sL8/ltLSNjv5HE5wTKQm49Hg5fMBaYMEBQBzY7e5NsN+DOuVzwWs4en4dbI2pYYagykbwY26HAHCTpPeaC2ggyCVCt+EkgcjeLTG++IeFZTvHGtoVQB5kDYflhU1FDSjKW/c7smXy4XwpqkSNRJBB58+WNMkiA2RFj9lQD6TBwg7O8WURSbZiAvkxgBfQnbzOLMqhTGGxVNXZLJcHQXWzQiw+eB6Nfxd5U2AMeQ2582JAGNKuZAIA3NsF0+HglCxEBgwU/iIMKvzM+2OzOKjXkfDGTlb6CcpRZswDUsVp945iwF4HoDy8sS1q9P4Z8TCWuJg/acKuMZauRXqB101WWmFEhj4tKqPUkn0GCOKZLuqZRWD1XMs0RpCiAoHT88Yb0batrYdlgncg6rMxedW55D6D5Yjy9Ut3yKfiKyRZgNwo9r+5wgy1Go1ZdR006fhUDYgCdXy+2JshNIDMFpNUtpUSZJ2PsLYVSY7glZniGZ0UWpgnXVcksLmJ0D8z7nAHaAHM5WpTQtTFMLTgGDpA1FSepG/mww6bKLSNQk69CqY6Qu19+v+YY5xwrjrfpVShIcPWJMbQCdQHUmoAvoBgqL2zrjpDqlUp08jrziK/dvFOnEnSt3bcXaCPl1xdezHFO8UVKg0BiahHUgfUDYf4cUqlwhXzWYLSoYU00kHl46m/MgqI9cHVzX1K1P4G/Vi0BBv8AaMdya6A4J9jutWrZmCTpGp2AB5XAJ8gMM8txAhEQIW0vqMcyJ0j2IB/yjAdbiVOmopJBKKqEjmd29cMcmEAgb7+lv3YZWndiSSaqhX2iUPpqOTHeBiAJ2B+cAYUdr0FGlrIWXk+JRAC7b7GTh7xWtTTuldrsbWvcjf0A+pwl/pAzVOtTVb6BE2ta8H1t9cc2r2NG9JFD7Y9o0/q3L5FVIqogqVmgQTDbEG8uZ9AMc1DjqPr+7DTMZla1Sq7NpVrA9Bsv5YSgQ0b35Y3xjxjR582pSbGCZcFgzOkEyR4hsYgiPz2ODspRpPWYtUp0U5WYLaBEdTvvhcGNjYxf6wBjOUJVlaH8JmVAPvjnHYLLyE0UgOvL02/PEVIVFyrgkq9WoqICwBCp+sbTpEzOj5YFq8WWugCBlIUL4li97yN8BcSozQoUwQFpKzW5s7ST8tIw7QqYX+jZn/WP/wDlqfuxnFe/RKnVv+LGcR9H5Ker8FufNqpBkSCCP3e+2HdUJVoE3IHMdBMj10ziyZTguXpToog8jAEn3Nz88VvieSXLVEVahBYCNUXEx4hsT9Ths0r2xYoDyHZ79D+GqzhhKggQCh1iPNl1r/nwv7d00p1aVVKfePmVBE82WF9NtPLFkDM1IJs1MAjnBXY+dxhHnrRqYFaZJorpgqrKCL8/CwHqp6Yx4J+q2m7LTjw2hdRqxK22O20gCfrjWjVtH88sLneSeV5/jifK1PF5H+ON6paRDsKzJ5fTA6/MfXEtaqA0SPTf6YHeoL6WB8ueOOBq8EGbg3viInUpVjNjB6jl74kq+eB8w0KSMKxojHLcONSrRy/ipGzVCVJMssklZ2VTAMDmeeJ+B8Fp1s7XytOqwChzRqGDJQjcW1Aydo/fH2hzvd1W0KoqMTqe7HTMKIbwgQAbCdjOIex1cpnqFYg6e8hmO0PKzJ8yD7YnWmUnLpLwN+xvEic1TWoPDTYO7G3w3UepaPYHpjqtXi+We7Og5Azjm3GzkEqVCz1A+ppWjoIJkmbiJIMb7icT/wBF+Rp1q+Zr1fHToU4RHg+OqSqEjYwAZjqMJVbQL5aZcRmaRrwraoSR0JLeW4AAv54mpcRfVrUguDpTyZjFvYg+xxSuxjLUq5p0AC6ilEGYCJMX8wF+WLFkEfUHBhEYBSeZAJM+gJxmzTd0bsEFxG3GuOMuhVj9SQ3qbhZ9LnC3KdomcrN2Yyx+oA85g4EpcMqVBUqVI7v4iQdzpBCG21/+LAnZbIjv11W1HUD0FzPzUD/NiSbey9JaotebqtUOlbAWb/MfvAPywbwjLF6io1hRUBAf7xBnzNh88Z4c4zNQ6CNIcgsLyQNP5nDbiucFB2dQJGlb9BMfU/TDRjVtkZzuoxEvaPOECvSp+OozBR7RqPoNsVjspwCnQz+XJcaV1uxJ3IBgn3WcT8F4m1GjneIVLQhFMGPEWJYt/mJUe2IqzFOEnM1kVmelpXUJGupYW9/vikXK/gWSVUNOy/E1z2azDAA01ZzO0yxC/wDCFxa+K0hSy0IFBKloixtYehMY5t/R1lDRy+lGI76pAgdBcz6A4sufy1SrnW8U0qVNRpNxqBLA+v7hjrpsHFumC9kezGp0V2LU0LMYMFiIufKZw1o8R01zTgw7nT1CgC/pf6YJ4Pm9SIEEF/DqA2ExPzwB/SJWajRp08vJrXAJ3Gq0m20E47XE7fOmT5xkqfrCJAML6AEn/pHvhHn6Pf0BTUTqZy1x5KBuDaG+eNaWZqCkKZIZ1WJ6kwW/5Rin8T7UZjh9RaWmhUka5ZCT4iZuCPxTg4UpT2DLcYaKjwPhXfV3oBGcAudKBiYUwNrwJGIjwItVaKb06NMkM7BoOgkNBIiZB9IwT2X46MnXav3YqllZdJYoPEysSCJ6R74d9p+1KZqitOjTNDUZqzUdgf7oGxBNySOQ6nG+78mCmU1lAJ0kxNpN/KcFU6rKLMR6HGgyhEeJT6H9+JjRP8kYaLSEaZj9LcbsT5HB/DeB5rNk9yY0BJBLAXBgCAQTAn3GF7UG6HFv7E9qUydFqVSk8s+rUFYzIAExtERhm12BewB/6H4n1H/5D+7GMdF/9VJ+xU/3X/7cex1/I3EOPETe3zNh7ADFe7SZfvmR5HNDYRcgibbSCP8ANgw1ViJk4Hq5mxEwMI4KgW7KVUSrVqtTFR6dNAICbkG++8zbBfGKK06dEKSQAyEkkmJ1LM+bP9MQ16T0cwtUMHDNEdTcw3KDcW64n4wpBNMyD8Q9PQ8v4dcRiuMqKN2hD3YJ8+RGMZZGR1B21CD6nbEVVCDE33xtlsw2tQRbUPuOuLCjTih0yBb0thKUnz6XvhhxdSWYgE3vGFwrADzxxxnR641zFTSpkTNh6/n19sS02BxFnT4R64VjoEosQ2o7+cH7yJ9cEVM6zTc35kycDquN1XCnUaGcMeAl1dyoMmmwmSNM/i9RgMwMPeGJNB2W5LBfkCT/AD54ScqRTHG2PuzFE00KrYC3yF/vGLx2cZKqBSTopqzNa+p7m/kD8jiscBXx93sY0zE3Y+I/bFj4JkmCEBgKbs7MTYlVMEz9Ix58ncmz0kqikGZsrUyzBiyJTRnqQLlj8Ke1vpjOQya/o1QwZWlqBsL1PgHsqTHngTj/ABsHKFFTd5c828Q0ge32xFkqzim6RPeVVNptZV9gAPvjuS/wLxk/7GuVVcjwxAsa2lp2MTJPpeffFQznGq1VA/4avwknkfDq9AJOLR2joM1OvS1/+0EBA21GD9Aca9jOEU3GooCtILRp6htoHiInqWj2w/Yq+3ZUe0XEFq5ZqVONLOqgHpMD8sWntPSp1f0fJL46VJAzwd3O3yEn3xyzt8Gp5qtTBPdk+DpNvtYYsHZunUHcoWKg+KeZAvv7/XDtVERNOX4LonFlommQixTRiB1JIgR6R9cNKgXu6rEnxqXbTuNXhUfIHCDjvDyq/pVVpVSCiLzgiJ8rj5YPzh/UgkwzhS0cgALff54mr8lNeBr2YzqrT/wQi+wjGOMZsQ1ViJFha87R8zincAzVQU9JbU5JeNoUkAb+uG1Omzqjs0gCfIkm30j5Y62lQOKbsGyQCnvKhiJY9L7D745j28zgrZt2X4QAo9v4k4vPGKzdyQQDqeD5AT/D545jnn1VGI2k4r9OvIn1L8AmnG4XG4GN4xqMVEJxqWxKUxppwTjAcjmcSUs/VX4ajL6R+eIyMYjDCsI/rav/AK0/7q/ux7AuPY4B1p6Y5WxG1IkWw5pcHi9U+wv7E/uxnQswFiOcW+98O2JQgqcMFVNJmNQMi11Mg4X9qqekLVnUAIJA5Dwn3iPli2ZmoxsAsc+v2xWOO5jxCm90bxQRuwEH2g7CcTat2Muin1aPikEmb9RiCpX8SBmFmBhb8xucFdoMs5/WIsUoHhHLzIG488IgdowzZ1FiztQqxI3nAj1Uf40Knqp/LG1dyb2M33x6iibmB5SJ9jOGAa9zbwsD1MwfliGuNsEsDUNwIGwLE/b+OCs7wWqtHvdHhBvvIHWDeMJNpdjxVijGs41ZsaM2FCYZpOL/ANnKQ/Q6a9WLHzvqP/Koxz1L2G++Lt2anwhb6aZHqzX+cCPfEc/8TR9P/IuvAIp0RWsWPeMJ5WIH54eCso4fqtpsgMXgXc+5BxUeD5dzpRmlVUi1uZP5nDrNMO4y9MSUUyR11GQD5Qd8Y26tG1RumZ4FDv4/hVWqN0Pl9fphjk/g7yCJI+niMf5iMR0cr4GMQtQkGIkqAYAne8+04m4PmFNIybk6Z+pP89MJWkM3tizhWbL5lkaW1NJnoBceVmJ98OeEZ3Tm+5VQKSKzkDqxJM/PCbMoFztSJpsqkgsNKzp6sQpkD2t1GAKFdwQaZJetuYiRF4BvF4w60xWuSf4Kn2kQZrMPVBAVGc2E9Wn5Rh/l8joy9KudSa6yUqZNhp3cjy0A/LBfC+GlO+VcuaasgC+E+IN8TC1xbcdMR9rK9XNZihkVE0suS2x8R0xJO3hkj3xblfZFxrodcfzVOqoVZ0LpAjnHibGcznh+j6yBD/bYYrXFeIimGQDT3dPT/mP/AI+uLPwTI95RpsY0AwRz/ZH0n5Yi7b0VpJbFnE0TL02rOPG6gAfl8zianxNRl0HQSb9BCj3kYg7Vg1cw6x4V0qo9BJj3YfLCPh2UfvqdI2DEsJ/Zp2H1jB70clVMl7S1CtCnAkkET5n/AMDHNFx0viE1GCMbKp+YtP545q0SY2k404HpozfUKmmbDEmI0xk4uZjxGNYxknGhbBAzD4j1YwzYwDhkKzfHsbY9gBo74szBM35jry6YzXVQIO8bxJ9MDMGJsTPny9B+/ElOsPEPiI38/PDkwUshhVNugB1W3wi7a8GLZcsk6qZFQdABuZ5Qs9dhhvmszo8R/F+AC322/m+Nv0sNTIUFyB8PLSdx5YWwnPuA8W1/qao8fQ2n52Bggn3wNxzs2QDUogc9SCbek4X8QyxSp3NSaZV5V/xAXiTvddjyjFk4Fmu6C0WIH7DH8U9fPHHFKXMMLSbWxkVJO+Lh2g7OioNdK1QbiwD/AC2bFOSk2rSQQwMEdMBjLZcezOapKB4Bq/aNz7Tti1U8zqtyO4xzDL1GQ2B/d54sPDuOafiMDeTjHlxu7NmKaqhb2p4KaFWUH6t5I/u9R6dP4YUrw92XXZV6sYk9AN/eI88d87NdnkNHXmEVnqr8LCdCnZPIkXbzMcsVntR/R+6+LLRUTYofjUX+E/i38j6kzi0ZyUdkGouWjm/DeFKUJLS5KjQOhME6p3mNh16Y6fwzKKEdlQBaVOLXkkC5+uI+L8P72rkVD0XNKmq1NFPutMxZ5b4lHKxvsJGHGcq6KFVlTQtRwEgQCoMyP7plr+mMuaXLtm7DHilSFmRoFJaDATl1bbDKtXCUlU0u8JKyZPhm145fzzwNUrDSLmJLEGw8AGkdfxfTDXiStTogMVhgLqSfCskjeBfy6YjDyWm+kQDiINC4E3RT4hAFpB2gyRcnGXqtRpqqQSTE6ZERL2NpvHlhe76xScgWGmWm6zImLzytiw1b06amIckwJlbExcXg2wy3dCPTSYhrcLqVg5qEqhJfXeXP7PnF94jElahVRkNMA6NMFfiA53PiFpG3zxNxmtNOvWyzrTbRBBqabr8XhLTEeVzJ88DZGrVU06pUEAA2giehUMYJETMW68naoRNskzlWskhdQMhFYMYuPaYFpFjMcsFdmMm5DtVDEo2mmWJgaoepHrA+WCcrWNRNTOgbvSSNahNB8QtHhg/LE2S4hQARUcganZ5Oo6rX1CxUiY8umOSRzbqit9qeG0wAQsMXkmxBi5BG+8DnvhzwTMAU8vTMBoDPHLoLe+Bc6i1aqNWYonieNMkzy6qIO/lgJOJUMupqgGxKAtEsASFuJ5R/HHabC7qhvX4er5vckAWPU8/eThVnsgqZvvB8Hwgz8OmSfnAw+4VmNNGpmCBCgD3Yzb5jCoUqtSkBSXU5Bc9QJ38+WAd+fBTOJZohKlcsDYppg23gk7Xxz1Wx2ahkjmKNXKhaZloqKT4jBMleZgib9MVuh2Wy9RTRWm4Wk5c1CxkgjrGwtYD64tjyRiiWXFKTOf02xKMMMxwsKXRQ8iWQkSWAgEEWgecc8L3V0UMyEKbAkR98aU7Mri0aOcQM2MVKuI9eHSJtmScYVr49GPLTOCKTasZxHj2OGO+h1KMdXiANrWgc+n3xvQoBZYHfY39Bud554B4fwQk6nmAfhke49vL8sODk1eZso+vn6YbsmI83lIJZ6gg7AfvJO/8A4xFkcw6nwAAHZYmff+d8N80yAQqz9Y+e2E2c4rTQxBdv7th6jz9MCqCVj+kPLkVadZ6R0Mo1jkGEgEdGg7HyxWsrQqGiUYhqZHgbmv7JPl9vtc+LLmK9FvBYS6zEytx89r+eKXwzMFSvdKWQj9Yk7H9oTyP5YVnDjs/xappFPMCDsjmL+TefnhjxDhq1CrEEOCJI/EvQ+cc8VjMZpUqaH/s3gq37PUek/LDLh3He6qdxXPhMd2/QHYE9PPB7OWh1QydFA1VVI0kAkyT5NE2AmZB5exWvl1D030SFadxL6TMxO21v7vnh6lIwdLFSQVkHkd/URivDhBBEupgxpuCwm3i/npzxmlBx2bYZIz15Om9nu0a1RAa43E4slLMA4+e2FajVLUyRcbQ28kT/AD9sXjsx21FQrSqyKpOlRyJ21TcQNz6HHJiSxeUXvOZdKjGo9JGAELKiW6menIfxxEtahmVCtJFMd2BqPgsIAv8AEBGM183yHwqIA8hzwo4tkKNfw1NIaxkWf2YQYPTbF+EGqaRnU5p2mwXinDTOikwY6pYk8hsN+nLDji+S1PFFSQQsDqSACd/5jCulQanppmoWTu7EU7rG9Mggbg/EDFvOcE0OJ763NN1uptuGIjULRBg3+2PJyRqVVR7OOXKKd3/6bZFAw0RLBgI223+uIMznKnePsFC2HrePSwPthvwnITU1BgEBMtuT8V9vrhNxuA7KLzOki2xj7A4RN8R9OVCzL10o0ytWlTqlyTqc/C1wCsc5+mGXDc6O5NSm6gM0Ag7EAWE7AR98R5jhrVKYKqs0kLX03IuQqtZj1B8sLO8qUgUqpoDKWUSrG9iYHrsfFzjpVNtCOKssHB6kjS9KGLEliD4oE6iYmb/XAeXEAtpXTUY6Yv1v9ZxpwPMM5qilFSVARjbVAJmGggAcrYgr1Wc+G9vwQOUk39jvg+wPLH/EFAphidVvCRuOoxAMnQXIU9dIOzkN4iQRcsWtzj74Bp5nvSlIOvwEm8QehLWnyn0wdx7iCkU0p3KrYWg8hv6Y6Ka2CVOkKuH5xqganBFNWDwG3MRGH/Znia00r1tQHdppEXFhJEdbDCDgtbu6eq2uZMqDN+cmDthrT4ZaohJZ3XvGI0hIJ20j5WtbDRWxZ01TKi+Wbuy/eAFoZp1K0MZMgRIn1IPlODOyvEqVGs1UhnHdlTpu3Ikw38DbnjbMcRVSENPWr+Fd9O/7PM++C+zlegahFSmrhQYTUAoPqbyOgnf0xzpDW2mPMjkUajUrzpLL4GNwLwQRtJtcHCSnkv0lSMzTp1FQSajvHW+p2vM8ogRhdVzRSoU7tTRBL905Yi/7MmBzuOuNqPFlpU6oWj4aq6GQ6mCAkCxOzW5zH0wVNpoR4k017i/tB2U4UtLvBmKlOoQYpr49TDkAbkTz1RjngpKDbF24sX7nuqNNSHEFi3iI6Qek+3LFHYwSDy3xtxT5RMGbGoSpGWqeWNNRx5GnGTipExGPYzj2Ccd9zmpR4fh2AH3OMGqwMHY2EG3yN/ljOYmO8cxeY6Db+JwKKsyQfKf/AD7YIpMhVhIM4gq5ekDqIvO/M+Xn6YHzTyDoB1zcD8/b/wA2x7K1golzr5yOQtNug5kY44NbKlrk2nabX5T5/c+eOW9ouGmhm2FG1jUQcmQjYADkysscwJx1RKYqSztCgHSBMGfxMOvkYIxTP6SMsHo0qiytSjZr3IYwGtvDBb+Z9wzirjPU3TvgoOmzruQDuR5ffGmcpU9IqEBqewO+kH8p+WPcLqU6lMrAV4MgDcGxPpO/S3liSllV7tkQGLqyzJB6+vPzwgwZwviho+F/FTI8LC8A/cYdoe8XkFP8yD+eKjkso1OnBYOh3A/CecfmMT5TiBy7RJNJ9vIj94+2GTAWvh2UDPpZwmphLmIiD8Uix8+W8jBX/pqpVrsMtTVjTuCDpsCLl3Mh2kwCJ9thqXEEdQaJkEb9PLBWQ4m9OdJvtB2joOmM88G+Uf6NmP6q1xn/AH/2b8JNRWHfOEBgKpVzM7aGEhjM2N7bEXNlfifhCuKVQAT4vA/mQpG49RthLRzD1aVSmzAhypKaQAsDbYyLdR1jqJlMmo2pglmmorEm0yEDNa8iwMbjEVmae0Vl9On00b9o8wvdko1ZC4YBgbg7gXFyegO3TDrheTouVQUxSpMmqWFywuxJ85Bj354xW4CKBywrfqxDFdNVqokgwp1CPhm8co2ONM3m2daIlWuQttgxHiYW2AB9zieeS6or9PB+/Y04dWlXTvQqlQBFrXkmRzufc4xVy1MIaSJOmJcmyqLbxMmMDcW4K1F8uTUULUZqYBBLMNLPJ5Cyn11HA1GqnfBPGSrBYBH4jEAbBd+WMzi46aNCakuUWZzHCK0K4bUCpKqbAExF+hHOOWIq3Cawqh6isabwutCYEXk6htyjDPiFM0jqbwIzGF1EAdII3m++8YMo8Xer/wDx1CnUh0rcEfIQJ6nDxq2mJJulJdFfpcKKBaiLpWSyiTMbavfmOmN6qpTaoKqkO10IMKmozqMHlAtte+HfDc29EPTNM1EckbFyGC2AKyItthRxyl3jTp0r4ZT4WAgXPQeWC2kvkCTba8EHBMsrXDG877EC2oeWPZTK0mqly52Isdoi0bHG/wCjKKbtTlSigb7+nzwpQimGMlplQZ26nwn88NekBLbGHZ1VLDvfhZpItaD05A7jrhjxHPUxUrtTYrI7sMQSoIWYkeu1j0xLwvh2XDVipNWlpHiYgtJA3BvA2kCMKczkssmmiQEd9Td5raBJkDTEAARuww9aEtX0Lv6rqLRZu8pLaCmpizXEKAyvNhNoPKemaORqpDUSGMEh4sReVNz4pBt9sQU3LhUnUUltegm2xglSJI2t+/EtKqr0ii2A8TTOqpG4MxAO3h2t7i10x6a2hWzVO6UtTc0w5IYoYBm4Nhf1wIKisxK+JR5QPKx8M25kTgviuYpqNNENSRx4kZmInzUk28wDzxninDko0xUQ94CB47gTHwzJM+semHUYoRzkVnj5gFkqPpB0kfCIMmdIj0IxX60SdExynHQE4fWq5WtX0CqiCXptoUgATqsA8Dc6bMBGKYugqIEEDxdCevl6Y1YXoxfUblYO+UKAEkGek/IyN/TEeJqjDaMQriyM7rwbd3j2N5x7AsNHeOIaYKky24AubX2/fgJ3CoTBm0neTvPS+Jh8L/7QffG9P+z/AMz/AHw4omy9I1Klz4ZM+Ly236/bB9BKQMDSo3I/FbZd/UxMfXAmQ+Gr74Hp/i/2n/UcA4KzuYd5AJ+KAR4SVMfL54DZNVOpSqAsChp6hyBketjcdLYa09qn+EfbA3CfiHq/54BxxqqrUnP4XQ/IizD+fPDGjmnqVFq0gA8RUUm1vyI29Me7Wf6VV9T9sDdm/wC1P+H88cAYtXenWJRCyOJZP2TzPSfvjfN5dWXUBKzqK9COY6emDx/aN6D88RZXd/U/bC2MJMhmKlFy9HxUyZjlf7EYuPDuIrVSVaDzFpGKfwLar64I4B/bYdCl4ydVgykGCLgj+bjywVlUY1QHcq1RizMCbW+IcpIm3lHqrob/ADwy/wDbb1X74nkxRmXw5pQegsjUIMUlpkKFRRptI5CLELy674YcIzQZGVpqQxCAQDHPcSJ3nptGBc5/bVf/APL7riTL/wBv/l/7MeZVM9W+Udj3P8UFZyzqt1CIQuooRMmRJn4ogTsOeEtTJtQgulVAzayXUhrEwNbHeeQIIB8r68E/0p/f/mOL326/0dfX92KKHODm2Tc/TmsaWmVDKZetXYGtpVQQ6lzrYMYPwCAI28rC+Nc+rLWZjq3GlqYMmBdrqQZvMeV9sFv/AKRQ/wBnW/8Aoxtkvjyv+2P/AMuJS6/ZRPf6/wB/4Bu/zNOsf0XUwMwqrOwgmSCIB8xfC/P1a6sappqWYgGWIJMxf4gJJAsOY5Ys3Cv7bNetT/5Bgns9/a5v/B+b4McdtJv3FeXjbpaoq1fMNQpaq/gVDBAgzfytBnecTZjLgMQyFFiR4QAJvBjnzvhlxr+yq/4D/wBWCOK8/VcB40r+Axyt18iTgCANUVB+sqSPIQLegviDinDw9c1GbSaYvOreLadMybAR5+WJuB/6UP56YI418dT/ABH/AJRhk7hYZKslIT8OpUxXNPNaaVMVGBqKB4XB+FrQBq57bdcNJo5fMnvGSpQbUfxIATdSSPIG4Nz7YTcU/wDp/wCnAB//AK5vVPuMM6iv2LXN/oxxWrTbWgp+EmUYPcLPxWEkeQnzxBm8y6jSxLAgeLxQOkg28wYx7Jf2reo/PGmU2rf4G+7YaxWtaIci5QsKjBqbAarr1+EkQvTqPrir8Zr0mqs1FClPaCZvzM9MPH2X/Zn88VvMfCf8RxowqjL9RtAjXxiMb41XGkxm8Y9jXHsAc//Z"/>
          <p:cNvSpPr>
            <a:spLocks noChangeAspect="1" noChangeArrowheads="1"/>
          </p:cNvSpPr>
          <p:nvPr/>
        </p:nvSpPr>
        <p:spPr bwMode="auto">
          <a:xfrm>
            <a:off x="155575" y="-1790700"/>
            <a:ext cx="5534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50" name="Picture 6" descr="http://g.forsal.pl/p/_wspolne/pliki/61000/61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01844" cy="5615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</a:rPr>
              <a:t>Polski bilon – złoty, grosz</a:t>
            </a:r>
            <a:endParaRPr lang="pl-PL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4941168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92D050"/>
                </a:solidFill>
                <a:latin typeface="Arial Rounded MT Bold" pitchFamily="34" charset="0"/>
              </a:rPr>
              <a:t>Nominał - wartość</a:t>
            </a:r>
            <a:endParaRPr lang="pl-PL" sz="4800" b="1" dirty="0">
              <a:solidFill>
                <a:srgbClr val="92D050"/>
              </a:solidFill>
              <a:latin typeface="Arial Rounded MT Bold" pitchFamily="34" charset="0"/>
            </a:endParaRPr>
          </a:p>
        </p:txBody>
      </p:sp>
      <p:pic>
        <p:nvPicPr>
          <p:cNvPr id="33796" name="Picture 4" descr="http://www.nbp.pl/banknoty_i_monety/monety_obiegowe/img/mon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7810500" cy="229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</a:rPr>
              <a:t>Euro  </a:t>
            </a:r>
            <a:endParaRPr lang="pl-PL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18" name="Picture 2" descr="http://www.katalogmonet.pl/images/newsy_2013/polskie_euro/euro%20-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6497" cy="532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</TotalTime>
  <Words>105</Words>
  <Application>Microsoft Office PowerPoint</Application>
  <PresentationFormat>Pokaz na ekranie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 Narrow</vt:lpstr>
      <vt:lpstr>Arial Rounded MT Bold</vt:lpstr>
      <vt:lpstr>Times New Roman</vt:lpstr>
      <vt:lpstr>Trebuchet MS</vt:lpstr>
      <vt:lpstr>Wingdings</vt:lpstr>
      <vt:lpstr>Wingdings 2</vt:lpstr>
      <vt:lpstr>Bogaty</vt:lpstr>
      <vt:lpstr>Prezentacja programu PowerPoint</vt:lpstr>
      <vt:lpstr>Czym jest pieniądz?</vt:lpstr>
      <vt:lpstr>Historia płacideł</vt:lpstr>
      <vt:lpstr>Historia płacideł</vt:lpstr>
      <vt:lpstr>Historia płacideł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Olala</dc:creator>
  <cp:lastModifiedBy>Magda</cp:lastModifiedBy>
  <cp:revision>6</cp:revision>
  <dcterms:created xsi:type="dcterms:W3CDTF">2016-04-29T19:33:05Z</dcterms:created>
  <dcterms:modified xsi:type="dcterms:W3CDTF">2016-05-09T13:54:13Z</dcterms:modified>
</cp:coreProperties>
</file>